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5" r:id="rId3"/>
    <p:sldId id="276" r:id="rId4"/>
    <p:sldId id="272" r:id="rId5"/>
    <p:sldId id="273" r:id="rId6"/>
    <p:sldId id="264" r:id="rId7"/>
    <p:sldId id="271" r:id="rId8"/>
    <p:sldId id="259" r:id="rId9"/>
    <p:sldId id="261" r:id="rId10"/>
    <p:sldId id="269" r:id="rId11"/>
    <p:sldId id="274"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D22AB2-449F-D646-95C6-DB55CF7134C0}" v="54" dt="2020-12-14T03:23:21.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35"/>
    <p:restoredTop sz="92275"/>
  </p:normalViewPr>
  <p:slideViewPr>
    <p:cSldViewPr>
      <p:cViewPr varScale="1">
        <p:scale>
          <a:sx n="58" d="100"/>
          <a:sy n="58" d="100"/>
        </p:scale>
        <p:origin x="592"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 Id="rId22"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BED22AB2-449F-D646-95C6-DB55CF7134C0}"/>
    <pc:docChg chg="custSel addSld delSld modSld">
      <pc:chgData name="文婷 柴" userId="cc3e45de-2f49-4c89-aeff-00e7b5b5da7e" providerId="ADAL" clId="{BED22AB2-449F-D646-95C6-DB55CF7134C0}" dt="2020-12-14T03:23:25.148" v="555" actId="1076"/>
      <pc:docMkLst>
        <pc:docMk/>
      </pc:docMkLst>
      <pc:sldChg chg="addSp modSp mod">
        <pc:chgData name="文婷 柴" userId="cc3e45de-2f49-4c89-aeff-00e7b5b5da7e" providerId="ADAL" clId="{BED22AB2-449F-D646-95C6-DB55CF7134C0}" dt="2020-12-07T08:24:56.297" v="552" actId="20577"/>
        <pc:sldMkLst>
          <pc:docMk/>
          <pc:sldMk cId="0" sldId="259"/>
        </pc:sldMkLst>
        <pc:spChg chg="mod">
          <ac:chgData name="文婷 柴" userId="cc3e45de-2f49-4c89-aeff-00e7b5b5da7e" providerId="ADAL" clId="{BED22AB2-449F-D646-95C6-DB55CF7134C0}" dt="2020-12-07T08:24:56.297" v="552" actId="20577"/>
          <ac:spMkLst>
            <pc:docMk/>
            <pc:sldMk cId="0" sldId="259"/>
            <ac:spMk id="2" creationId="{00000000-0000-0000-0000-000000000000}"/>
          </ac:spMkLst>
        </pc:spChg>
        <pc:spChg chg="add mod">
          <ac:chgData name="文婷 柴" userId="cc3e45de-2f49-4c89-aeff-00e7b5b5da7e" providerId="ADAL" clId="{BED22AB2-449F-D646-95C6-DB55CF7134C0}" dt="2020-12-07T08:18:16.688" v="515" actId="1076"/>
          <ac:spMkLst>
            <pc:docMk/>
            <pc:sldMk cId="0" sldId="259"/>
            <ac:spMk id="3" creationId="{10A7C1D0-57CA-AF41-AB93-298AEE202382}"/>
          </ac:spMkLst>
        </pc:spChg>
        <pc:spChg chg="mod">
          <ac:chgData name="文婷 柴" userId="cc3e45de-2f49-4c89-aeff-00e7b5b5da7e" providerId="ADAL" clId="{BED22AB2-449F-D646-95C6-DB55CF7134C0}" dt="2020-12-07T08:14:24.209" v="511" actId="255"/>
          <ac:spMkLst>
            <pc:docMk/>
            <pc:sldMk cId="0" sldId="259"/>
            <ac:spMk id="4" creationId="{00000000-0000-0000-0000-000000000000}"/>
          </ac:spMkLst>
        </pc:spChg>
      </pc:sldChg>
      <pc:sldChg chg="addSp modSp mod modAnim">
        <pc:chgData name="文婷 柴" userId="cc3e45de-2f49-4c89-aeff-00e7b5b5da7e" providerId="ADAL" clId="{BED22AB2-449F-D646-95C6-DB55CF7134C0}" dt="2020-12-07T08:12:49.535" v="490" actId="1076"/>
        <pc:sldMkLst>
          <pc:docMk/>
          <pc:sldMk cId="0" sldId="261"/>
        </pc:sldMkLst>
        <pc:spChg chg="mod">
          <ac:chgData name="文婷 柴" userId="cc3e45de-2f49-4c89-aeff-00e7b5b5da7e" providerId="ADAL" clId="{BED22AB2-449F-D646-95C6-DB55CF7134C0}" dt="2020-12-07T08:11:52.045" v="471" actId="14100"/>
          <ac:spMkLst>
            <pc:docMk/>
            <pc:sldMk cId="0" sldId="261"/>
            <ac:spMk id="2" creationId="{00000000-0000-0000-0000-000000000000}"/>
          </ac:spMkLst>
        </pc:spChg>
        <pc:spChg chg="add mod">
          <ac:chgData name="文婷 柴" userId="cc3e45de-2f49-4c89-aeff-00e7b5b5da7e" providerId="ADAL" clId="{BED22AB2-449F-D646-95C6-DB55CF7134C0}" dt="2020-12-07T08:12:49.535" v="490" actId="1076"/>
          <ac:spMkLst>
            <pc:docMk/>
            <pc:sldMk cId="0" sldId="261"/>
            <ac:spMk id="7" creationId="{0502753F-DCB5-FE45-A81F-A4731DD95D92}"/>
          </ac:spMkLst>
        </pc:spChg>
        <pc:picChg chg="mod">
          <ac:chgData name="文婷 柴" userId="cc3e45de-2f49-4c89-aeff-00e7b5b5da7e" providerId="ADAL" clId="{BED22AB2-449F-D646-95C6-DB55CF7134C0}" dt="2020-12-07T08:11:46.370" v="470" actId="1076"/>
          <ac:picMkLst>
            <pc:docMk/>
            <pc:sldMk cId="0" sldId="261"/>
            <ac:picMk id="4" creationId="{00000000-0000-0000-0000-000000000000}"/>
          </ac:picMkLst>
        </pc:picChg>
        <pc:picChg chg="add mod">
          <ac:chgData name="文婷 柴" userId="cc3e45de-2f49-4c89-aeff-00e7b5b5da7e" providerId="ADAL" clId="{BED22AB2-449F-D646-95C6-DB55CF7134C0}" dt="2020-12-07T08:12:03.567" v="474" actId="1076"/>
          <ac:picMkLst>
            <pc:docMk/>
            <pc:sldMk cId="0" sldId="261"/>
            <ac:picMk id="5" creationId="{46F8EE4D-0757-7549-8067-7DF98B4BD1C0}"/>
          </ac:picMkLst>
        </pc:picChg>
        <pc:cxnChg chg="add mod">
          <ac:chgData name="文婷 柴" userId="cc3e45de-2f49-4c89-aeff-00e7b5b5da7e" providerId="ADAL" clId="{BED22AB2-449F-D646-95C6-DB55CF7134C0}" dt="2020-12-07T08:12:23.894" v="476" actId="13822"/>
          <ac:cxnSpMkLst>
            <pc:docMk/>
            <pc:sldMk cId="0" sldId="261"/>
            <ac:cxnSpMk id="6" creationId="{BF3C5A8F-0978-CF41-B40D-132B851F20EB}"/>
          </ac:cxnSpMkLst>
        </pc:cxnChg>
      </pc:sldChg>
      <pc:sldChg chg="addSp delSp modSp mod">
        <pc:chgData name="文婷 柴" userId="cc3e45de-2f49-4c89-aeff-00e7b5b5da7e" providerId="ADAL" clId="{BED22AB2-449F-D646-95C6-DB55CF7134C0}" dt="2020-12-14T03:23:25.148" v="555" actId="1076"/>
        <pc:sldMkLst>
          <pc:docMk/>
          <pc:sldMk cId="0" sldId="264"/>
        </pc:sldMkLst>
        <pc:spChg chg="mod">
          <ac:chgData name="文婷 柴" userId="cc3e45de-2f49-4c89-aeff-00e7b5b5da7e" providerId="ADAL" clId="{BED22AB2-449F-D646-95C6-DB55CF7134C0}" dt="2020-12-07T08:25:02.777" v="553" actId="20577"/>
          <ac:spMkLst>
            <pc:docMk/>
            <pc:sldMk cId="0" sldId="264"/>
            <ac:spMk id="2" creationId="{00000000-0000-0000-0000-000000000000}"/>
          </ac:spMkLst>
        </pc:spChg>
        <pc:spChg chg="add mod">
          <ac:chgData name="文婷 柴" userId="cc3e45de-2f49-4c89-aeff-00e7b5b5da7e" providerId="ADAL" clId="{BED22AB2-449F-D646-95C6-DB55CF7134C0}" dt="2020-12-14T03:23:25.148" v="555" actId="1076"/>
          <ac:spMkLst>
            <pc:docMk/>
            <pc:sldMk cId="0" sldId="264"/>
            <ac:spMk id="4" creationId="{283C6A81-40D6-3D42-A857-8EC7C0CBE438}"/>
          </ac:spMkLst>
        </pc:spChg>
        <pc:picChg chg="del mod">
          <ac:chgData name="文婷 柴" userId="cc3e45de-2f49-4c89-aeff-00e7b5b5da7e" providerId="ADAL" clId="{BED22AB2-449F-D646-95C6-DB55CF7134C0}" dt="2020-12-07T08:23:47.472" v="527" actId="478"/>
          <ac:picMkLst>
            <pc:docMk/>
            <pc:sldMk cId="0" sldId="264"/>
            <ac:picMk id="4" creationId="{A6B95ED2-07AE-0047-B6AF-B8DBC56AC6C2}"/>
          </ac:picMkLst>
        </pc:picChg>
        <pc:picChg chg="mod">
          <ac:chgData name="文婷 柴" userId="cc3e45de-2f49-4c89-aeff-00e7b5b5da7e" providerId="ADAL" clId="{BED22AB2-449F-D646-95C6-DB55CF7134C0}" dt="2020-12-07T08:24:32.082" v="539" actId="1076"/>
          <ac:picMkLst>
            <pc:docMk/>
            <pc:sldMk cId="0" sldId="264"/>
            <ac:picMk id="6" creationId="{00000000-0000-0000-0000-000000000000}"/>
          </ac:picMkLst>
        </pc:picChg>
        <pc:picChg chg="mod modCrop">
          <ac:chgData name="文婷 柴" userId="cc3e45de-2f49-4c89-aeff-00e7b5b5da7e" providerId="ADAL" clId="{BED22AB2-449F-D646-95C6-DB55CF7134C0}" dt="2020-12-07T08:24:20.962" v="536" actId="1076"/>
          <ac:picMkLst>
            <pc:docMk/>
            <pc:sldMk cId="0" sldId="264"/>
            <ac:picMk id="7" creationId="{00000000-0000-0000-0000-000000000000}"/>
          </ac:picMkLst>
        </pc:picChg>
        <pc:picChg chg="add mod">
          <ac:chgData name="文婷 柴" userId="cc3e45de-2f49-4c89-aeff-00e7b5b5da7e" providerId="ADAL" clId="{BED22AB2-449F-D646-95C6-DB55CF7134C0}" dt="2020-12-07T08:23:41.129" v="525" actId="1076"/>
          <ac:picMkLst>
            <pc:docMk/>
            <pc:sldMk cId="0" sldId="264"/>
            <ac:picMk id="8" creationId="{EC3E384F-F087-1949-8811-629A77D189F6}"/>
          </ac:picMkLst>
        </pc:picChg>
        <pc:picChg chg="add mod">
          <ac:chgData name="文婷 柴" userId="cc3e45de-2f49-4c89-aeff-00e7b5b5da7e" providerId="ADAL" clId="{BED22AB2-449F-D646-95C6-DB55CF7134C0}" dt="2020-12-07T08:24:34.849" v="540" actId="1076"/>
          <ac:picMkLst>
            <pc:docMk/>
            <pc:sldMk cId="0" sldId="264"/>
            <ac:picMk id="9" creationId="{FB7D6C5F-2FFB-504D-8260-6AE8207E7321}"/>
          </ac:picMkLst>
        </pc:picChg>
      </pc:sldChg>
      <pc:sldChg chg="delSp del mod delAnim">
        <pc:chgData name="文婷 柴" userId="cc3e45de-2f49-4c89-aeff-00e7b5b5da7e" providerId="ADAL" clId="{BED22AB2-449F-D646-95C6-DB55CF7134C0}" dt="2020-12-07T08:13:00.084" v="491" actId="2696"/>
        <pc:sldMkLst>
          <pc:docMk/>
          <pc:sldMk cId="0" sldId="266"/>
        </pc:sldMkLst>
        <pc:picChg chg="del">
          <ac:chgData name="文婷 柴" userId="cc3e45de-2f49-4c89-aeff-00e7b5b5da7e" providerId="ADAL" clId="{BED22AB2-449F-D646-95C6-DB55CF7134C0}" dt="2020-12-07T08:11:36.268" v="466" actId="21"/>
          <ac:picMkLst>
            <pc:docMk/>
            <pc:sldMk cId="0" sldId="266"/>
            <ac:picMk id="7" creationId="{00000000-0000-0000-0000-000000000000}"/>
          </ac:picMkLst>
        </pc:picChg>
      </pc:sldChg>
      <pc:sldChg chg="delSp del mod">
        <pc:chgData name="文婷 柴" userId="cc3e45de-2f49-4c89-aeff-00e7b5b5da7e" providerId="ADAL" clId="{BED22AB2-449F-D646-95C6-DB55CF7134C0}" dt="2020-12-07T08:24:38.608" v="541" actId="2696"/>
        <pc:sldMkLst>
          <pc:docMk/>
          <pc:sldMk cId="676224004" sldId="270"/>
        </pc:sldMkLst>
        <pc:picChg chg="del">
          <ac:chgData name="文婷 柴" userId="cc3e45de-2f49-4c89-aeff-00e7b5b5da7e" providerId="ADAL" clId="{BED22AB2-449F-D646-95C6-DB55CF7134C0}" dt="2020-12-07T08:23:35.320" v="523" actId="21"/>
          <ac:picMkLst>
            <pc:docMk/>
            <pc:sldMk cId="676224004" sldId="270"/>
            <ac:picMk id="2" creationId="{00000000-0000-0000-0000-000000000000}"/>
          </ac:picMkLst>
        </pc:picChg>
        <pc:picChg chg="del">
          <ac:chgData name="文婷 柴" userId="cc3e45de-2f49-4c89-aeff-00e7b5b5da7e" providerId="ADAL" clId="{BED22AB2-449F-D646-95C6-DB55CF7134C0}" dt="2020-12-07T08:23:51.875" v="528" actId="21"/>
          <ac:picMkLst>
            <pc:docMk/>
            <pc:sldMk cId="676224004" sldId="270"/>
            <ac:picMk id="4" creationId="{F883DACD-479B-4649-B34D-98832785BB86}"/>
          </ac:picMkLst>
        </pc:picChg>
      </pc:sldChg>
      <pc:sldChg chg="addSp modSp mod modAnim modNotesTx">
        <pc:chgData name="文婷 柴" userId="cc3e45de-2f49-4c89-aeff-00e7b5b5da7e" providerId="ADAL" clId="{BED22AB2-449F-D646-95C6-DB55CF7134C0}" dt="2020-12-07T07:36:14.062" v="244"/>
        <pc:sldMkLst>
          <pc:docMk/>
          <pc:sldMk cId="1396037010" sldId="272"/>
        </pc:sldMkLst>
        <pc:spChg chg="add mod">
          <ac:chgData name="文婷 柴" userId="cc3e45de-2f49-4c89-aeff-00e7b5b5da7e" providerId="ADAL" clId="{BED22AB2-449F-D646-95C6-DB55CF7134C0}" dt="2020-12-07T07:24:56.622" v="211" actId="21"/>
          <ac:spMkLst>
            <pc:docMk/>
            <pc:sldMk cId="1396037010" sldId="272"/>
            <ac:spMk id="4" creationId="{25C4D825-92DA-884C-BD9D-036DF7949E20}"/>
          </ac:spMkLst>
        </pc:spChg>
        <pc:spChg chg="add mod">
          <ac:chgData name="文婷 柴" userId="cc3e45de-2f49-4c89-aeff-00e7b5b5da7e" providerId="ADAL" clId="{BED22AB2-449F-D646-95C6-DB55CF7134C0}" dt="2020-12-07T07:25:11.336" v="216" actId="12"/>
          <ac:spMkLst>
            <pc:docMk/>
            <pc:sldMk cId="1396037010" sldId="272"/>
            <ac:spMk id="5" creationId="{CE9E19C4-0E57-6749-A15A-9AF378CC14EB}"/>
          </ac:spMkLst>
        </pc:spChg>
        <pc:picChg chg="mod modCrop">
          <ac:chgData name="文婷 柴" userId="cc3e45de-2f49-4c89-aeff-00e7b5b5da7e" providerId="ADAL" clId="{BED22AB2-449F-D646-95C6-DB55CF7134C0}" dt="2020-12-07T07:35:04.674" v="234" actId="14100"/>
          <ac:picMkLst>
            <pc:docMk/>
            <pc:sldMk cId="1396037010" sldId="272"/>
            <ac:picMk id="2" creationId="{00000000-0000-0000-0000-000000000000}"/>
          </ac:picMkLst>
        </pc:picChg>
        <pc:picChg chg="mod modCrop">
          <ac:chgData name="文婷 柴" userId="cc3e45de-2f49-4c89-aeff-00e7b5b5da7e" providerId="ADAL" clId="{BED22AB2-449F-D646-95C6-DB55CF7134C0}" dt="2020-12-07T07:31:44.486" v="220" actId="1076"/>
          <ac:picMkLst>
            <pc:docMk/>
            <pc:sldMk cId="1396037010" sldId="272"/>
            <ac:picMk id="3" creationId="{00000000-0000-0000-0000-000000000000}"/>
          </ac:picMkLst>
        </pc:picChg>
        <pc:picChg chg="add mod">
          <ac:chgData name="文婷 柴" userId="cc3e45de-2f49-4c89-aeff-00e7b5b5da7e" providerId="ADAL" clId="{BED22AB2-449F-D646-95C6-DB55CF7134C0}" dt="2020-12-07T07:34:06.146" v="227" actId="1076"/>
          <ac:picMkLst>
            <pc:docMk/>
            <pc:sldMk cId="1396037010" sldId="272"/>
            <ac:picMk id="1026" creationId="{F525C28E-CE3F-254B-85D6-7337EE056321}"/>
          </ac:picMkLst>
        </pc:picChg>
      </pc:sldChg>
      <pc:sldChg chg="addSp modSp mod modAnim modNotesTx">
        <pc:chgData name="文婷 柴" userId="cc3e45de-2f49-4c89-aeff-00e7b5b5da7e" providerId="ADAL" clId="{BED22AB2-449F-D646-95C6-DB55CF7134C0}" dt="2020-12-07T08:10:56.266" v="463"/>
        <pc:sldMkLst>
          <pc:docMk/>
          <pc:sldMk cId="3362122" sldId="273"/>
        </pc:sldMkLst>
        <pc:spChg chg="add mod">
          <ac:chgData name="文婷 柴" userId="cc3e45de-2f49-4c89-aeff-00e7b5b5da7e" providerId="ADAL" clId="{BED22AB2-449F-D646-95C6-DB55CF7134C0}" dt="2020-12-07T08:06:31.487" v="413" actId="1076"/>
          <ac:spMkLst>
            <pc:docMk/>
            <pc:sldMk cId="3362122" sldId="273"/>
            <ac:spMk id="3" creationId="{E686965C-CAA9-8647-86B5-9FCABA030DF4}"/>
          </ac:spMkLst>
        </pc:spChg>
        <pc:spChg chg="add mod">
          <ac:chgData name="文婷 柴" userId="cc3e45de-2f49-4c89-aeff-00e7b5b5da7e" providerId="ADAL" clId="{BED22AB2-449F-D646-95C6-DB55CF7134C0}" dt="2020-12-07T08:09:09.046" v="462" actId="207"/>
          <ac:spMkLst>
            <pc:docMk/>
            <pc:sldMk cId="3362122" sldId="273"/>
            <ac:spMk id="4" creationId="{35F408AB-36E0-4D44-96E9-9179D95BC904}"/>
          </ac:spMkLst>
        </pc:spChg>
        <pc:picChg chg="mod">
          <ac:chgData name="文婷 柴" userId="cc3e45de-2f49-4c89-aeff-00e7b5b5da7e" providerId="ADAL" clId="{BED22AB2-449F-D646-95C6-DB55CF7134C0}" dt="2020-12-07T07:56:03.474" v="327" actId="14100"/>
          <ac:picMkLst>
            <pc:docMk/>
            <pc:sldMk cId="3362122" sldId="273"/>
            <ac:picMk id="2" creationId="{00000000-0000-0000-0000-000000000000}"/>
          </ac:picMkLst>
        </pc:picChg>
      </pc:sldChg>
      <pc:sldChg chg="addSp modSp mod chgLayout">
        <pc:chgData name="文婷 柴" userId="cc3e45de-2f49-4c89-aeff-00e7b5b5da7e" providerId="ADAL" clId="{BED22AB2-449F-D646-95C6-DB55CF7134C0}" dt="2020-12-07T08:13:58.269" v="510" actId="1076"/>
        <pc:sldMkLst>
          <pc:docMk/>
          <pc:sldMk cId="1681721730" sldId="274"/>
        </pc:sldMkLst>
        <pc:spChg chg="add mod ord">
          <ac:chgData name="文婷 柴" userId="cc3e45de-2f49-4c89-aeff-00e7b5b5da7e" providerId="ADAL" clId="{BED22AB2-449F-D646-95C6-DB55CF7134C0}" dt="2020-12-07T08:13:34.630" v="506" actId="1076"/>
          <ac:spMkLst>
            <pc:docMk/>
            <pc:sldMk cId="1681721730" sldId="274"/>
            <ac:spMk id="2" creationId="{30D47EC2-A7C5-9B4C-B5C0-88774164C79A}"/>
          </ac:spMkLst>
        </pc:spChg>
        <pc:spChg chg="mod ord">
          <ac:chgData name="文婷 柴" userId="cc3e45de-2f49-4c89-aeff-00e7b5b5da7e" providerId="ADAL" clId="{BED22AB2-449F-D646-95C6-DB55CF7134C0}" dt="2020-12-07T08:13:58.269" v="510" actId="1076"/>
          <ac:spMkLst>
            <pc:docMk/>
            <pc:sldMk cId="1681721730" sldId="274"/>
            <ac:spMk id="3" creationId="{00000000-0000-0000-0000-000000000000}"/>
          </ac:spMkLst>
        </pc:spChg>
      </pc:sldChg>
      <pc:sldChg chg="modSp new mod">
        <pc:chgData name="文婷 柴" userId="cc3e45de-2f49-4c89-aeff-00e7b5b5da7e" providerId="ADAL" clId="{BED22AB2-449F-D646-95C6-DB55CF7134C0}" dt="2020-12-07T07:13:32.244" v="85" actId="20577"/>
        <pc:sldMkLst>
          <pc:docMk/>
          <pc:sldMk cId="342295554" sldId="276"/>
        </pc:sldMkLst>
        <pc:spChg chg="mod">
          <ac:chgData name="文婷 柴" userId="cc3e45de-2f49-4c89-aeff-00e7b5b5da7e" providerId="ADAL" clId="{BED22AB2-449F-D646-95C6-DB55CF7134C0}" dt="2020-12-07T07:13:18.647" v="72" actId="20577"/>
          <ac:spMkLst>
            <pc:docMk/>
            <pc:sldMk cId="342295554" sldId="276"/>
            <ac:spMk id="2" creationId="{CBB02E2B-571C-1E45-9FFB-71F120EDF19C}"/>
          </ac:spMkLst>
        </pc:spChg>
        <pc:spChg chg="mod">
          <ac:chgData name="文婷 柴" userId="cc3e45de-2f49-4c89-aeff-00e7b5b5da7e" providerId="ADAL" clId="{BED22AB2-449F-D646-95C6-DB55CF7134C0}" dt="2020-12-07T07:13:32.244" v="85" actId="20577"/>
          <ac:spMkLst>
            <pc:docMk/>
            <pc:sldMk cId="342295554" sldId="276"/>
            <ac:spMk id="3" creationId="{B4C9E321-A01E-5940-B752-8DA49366F0E2}"/>
          </ac:spMkLst>
        </pc:spChg>
      </pc:sldChg>
      <pc:sldChg chg="new del">
        <pc:chgData name="文婷 柴" userId="cc3e45de-2f49-4c89-aeff-00e7b5b5da7e" providerId="ADAL" clId="{BED22AB2-449F-D646-95C6-DB55CF7134C0}" dt="2020-12-07T08:13:21.061" v="493" actId="2696"/>
        <pc:sldMkLst>
          <pc:docMk/>
          <pc:sldMk cId="2078480992"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31AC55-E245-4DA7-901A-F3CB9BB4D47C}" type="datetimeFigureOut">
              <a:rPr lang="en-US" smtClean="0"/>
              <a:t>12/14/20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AC3480-67B2-4E43-B7FD-A1D87A851F72}" type="slidenum">
              <a:rPr lang="en-GB" smtClean="0"/>
              <a:t>‹#›</a:t>
            </a:fld>
            <a:endParaRPr lang="en-GB"/>
          </a:p>
        </p:txBody>
      </p:sp>
    </p:spTree>
    <p:extLst>
      <p:ext uri="{BB962C8B-B14F-4D97-AF65-F5344CB8AC3E}">
        <p14:creationId xmlns:p14="http://schemas.microsoft.com/office/powerpoint/2010/main" val="172836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9AC3480-67B2-4E43-B7FD-A1D87A851F72}" type="slidenum">
              <a:rPr lang="en-GB" smtClean="0"/>
              <a:t>1</a:t>
            </a:fld>
            <a:endParaRPr lang="en-GB"/>
          </a:p>
        </p:txBody>
      </p:sp>
    </p:spTree>
    <p:extLst>
      <p:ext uri="{BB962C8B-B14F-4D97-AF65-F5344CB8AC3E}">
        <p14:creationId xmlns:p14="http://schemas.microsoft.com/office/powerpoint/2010/main" val="1787636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ruminant</a:t>
            </a:r>
            <a:endParaRPr kumimoji="1" lang="zh-CN" altLang="en-US" dirty="0"/>
          </a:p>
        </p:txBody>
      </p:sp>
      <p:sp>
        <p:nvSpPr>
          <p:cNvPr id="4" name="灯片编号占位符 3"/>
          <p:cNvSpPr>
            <a:spLocks noGrp="1"/>
          </p:cNvSpPr>
          <p:nvPr>
            <p:ph type="sldNum" sz="quarter" idx="5"/>
          </p:nvPr>
        </p:nvSpPr>
        <p:spPr/>
        <p:txBody>
          <a:bodyPr/>
          <a:lstStyle/>
          <a:p>
            <a:fld id="{49AC3480-67B2-4E43-B7FD-A1D87A851F72}" type="slidenum">
              <a:rPr lang="en-GB" smtClean="0"/>
              <a:t>4</a:t>
            </a:fld>
            <a:endParaRPr lang="en-GB"/>
          </a:p>
        </p:txBody>
      </p:sp>
    </p:spTree>
    <p:extLst>
      <p:ext uri="{BB962C8B-B14F-4D97-AF65-F5344CB8AC3E}">
        <p14:creationId xmlns:p14="http://schemas.microsoft.com/office/powerpoint/2010/main" val="202691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Their white fur helps them blend in with the snow and ice.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When a polar bear swims under water it closes it nostrils so no water can get in</a:t>
            </a:r>
          </a:p>
          <a:p>
            <a:r>
              <a:rPr lang="en-US" altLang="zh-CN" sz="1200" b="0" i="0" kern="1200" dirty="0">
                <a:solidFill>
                  <a:schemeClr val="tx1"/>
                </a:solidFill>
                <a:effectLst/>
                <a:latin typeface="+mn-lt"/>
                <a:ea typeface="+mn-ea"/>
                <a:cs typeface="+mn-cs"/>
              </a:rPr>
              <a:t>They also are one of the only bears that have a totally </a:t>
            </a:r>
            <a:r>
              <a:rPr lang="en-US" altLang="zh-CN" sz="1200" b="0" i="1" kern="1200" dirty="0">
                <a:solidFill>
                  <a:schemeClr val="tx1"/>
                </a:solidFill>
                <a:effectLst/>
                <a:latin typeface="+mn-lt"/>
                <a:ea typeface="+mn-ea"/>
                <a:cs typeface="+mn-cs"/>
              </a:rPr>
              <a:t>carnivorous</a:t>
            </a:r>
            <a:r>
              <a:rPr lang="en-US" altLang="zh-CN" sz="1200" b="0" i="0" kern="1200" dirty="0">
                <a:solidFill>
                  <a:schemeClr val="tx1"/>
                </a:solidFill>
                <a:effectLst/>
                <a:latin typeface="+mn-lt"/>
                <a:ea typeface="+mn-ea"/>
                <a:cs typeface="+mn-cs"/>
              </a:rPr>
              <a:t> diet. This means that they eat only meat. Most bears are </a:t>
            </a:r>
            <a:r>
              <a:rPr lang="en-US" altLang="zh-CN" sz="1200" b="0" i="1" kern="1200" dirty="0">
                <a:solidFill>
                  <a:schemeClr val="tx1"/>
                </a:solidFill>
                <a:effectLst/>
                <a:latin typeface="+mn-lt"/>
                <a:ea typeface="+mn-ea"/>
                <a:cs typeface="+mn-cs"/>
              </a:rPr>
              <a:t>omnivores</a:t>
            </a:r>
            <a:r>
              <a:rPr lang="en-US" altLang="zh-CN" sz="1200" b="0" i="0" kern="1200" dirty="0">
                <a:solidFill>
                  <a:schemeClr val="tx1"/>
                </a:solidFill>
                <a:effectLst/>
                <a:latin typeface="+mn-lt"/>
                <a:ea typeface="+mn-ea"/>
                <a:cs typeface="+mn-cs"/>
              </a:rPr>
              <a:t> and do eat plant matter. But where polar bears live, there is almost no plant matter available, so they have adapted a totally carnivorous lifestyle. Their long, sharp claws help them pull seals right out of the water when they surface to breathe and onto the ice where the bears can feed..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Polar bears move slowly and rest often to avoid overheating.</a:t>
            </a:r>
          </a:p>
          <a:p>
            <a:endParaRPr kumimoji="1" lang="zh-CN" altLang="en-US" dirty="0"/>
          </a:p>
        </p:txBody>
      </p:sp>
      <p:sp>
        <p:nvSpPr>
          <p:cNvPr id="4" name="灯片编号占位符 3"/>
          <p:cNvSpPr>
            <a:spLocks noGrp="1"/>
          </p:cNvSpPr>
          <p:nvPr>
            <p:ph type="sldNum" sz="quarter" idx="5"/>
          </p:nvPr>
        </p:nvSpPr>
        <p:spPr/>
        <p:txBody>
          <a:bodyPr/>
          <a:lstStyle/>
          <a:p>
            <a:fld id="{49AC3480-67B2-4E43-B7FD-A1D87A851F72}" type="slidenum">
              <a:rPr lang="en-GB" smtClean="0"/>
              <a:t>5</a:t>
            </a:fld>
            <a:endParaRPr lang="en-GB"/>
          </a:p>
        </p:txBody>
      </p:sp>
    </p:spTree>
    <p:extLst>
      <p:ext uri="{BB962C8B-B14F-4D97-AF65-F5344CB8AC3E}">
        <p14:creationId xmlns:p14="http://schemas.microsoft.com/office/powerpoint/2010/main" val="1815030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This sunken stomata condition found in leaves of succulent xerophytes (hot desert plants) facing high temperature condition and gymnosperms. Some plants with SUNKEN STOMATA are Nerium, Pine, Acacia, etc. Plants growing mostly in xerophytic conditions have sunken stomata where they need to reduce transpiration rate. For e.g. Pinus , dracaena , yucca, opuntia etc.</a:t>
            </a:r>
            <a:endParaRPr kumimoji="1" lang="zh-CN" altLang="en-US" dirty="0"/>
          </a:p>
        </p:txBody>
      </p:sp>
      <p:sp>
        <p:nvSpPr>
          <p:cNvPr id="4" name="灯片编号占位符 3"/>
          <p:cNvSpPr>
            <a:spLocks noGrp="1"/>
          </p:cNvSpPr>
          <p:nvPr>
            <p:ph type="sldNum" sz="quarter" idx="5"/>
          </p:nvPr>
        </p:nvSpPr>
        <p:spPr/>
        <p:txBody>
          <a:bodyPr/>
          <a:lstStyle/>
          <a:p>
            <a:fld id="{49AC3480-67B2-4E43-B7FD-A1D87A851F72}" type="slidenum">
              <a:rPr lang="en-GB" smtClean="0"/>
              <a:t>8</a:t>
            </a:fld>
            <a:endParaRPr lang="en-GB"/>
          </a:p>
        </p:txBody>
      </p:sp>
    </p:spTree>
    <p:extLst>
      <p:ext uri="{BB962C8B-B14F-4D97-AF65-F5344CB8AC3E}">
        <p14:creationId xmlns:p14="http://schemas.microsoft.com/office/powerpoint/2010/main" val="39066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4BD28E7-219C-4DEB-9FCB-3DD3959EEF1C}" type="datetimeFigureOut">
              <a:rPr lang="en-US" smtClean="0"/>
              <a:t>12/14/20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4BD28E7-219C-4DEB-9FCB-3DD3959EEF1C}" type="datetimeFigureOut">
              <a:rPr lang="en-US" smtClean="0"/>
              <a:t>12/14/20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4BD28E7-219C-4DEB-9FCB-3DD3959EEF1C}" type="datetimeFigureOut">
              <a:rPr lang="en-US" smtClean="0"/>
              <a:t>12/14/20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4BD28E7-219C-4DEB-9FCB-3DD3959EEF1C}" type="datetimeFigureOut">
              <a:rPr lang="en-US" smtClean="0"/>
              <a:t>12/14/20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BD28E7-219C-4DEB-9FCB-3DD3959EEF1C}" type="datetimeFigureOut">
              <a:rPr lang="en-US" smtClean="0"/>
              <a:t>12/14/20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4BD28E7-219C-4DEB-9FCB-3DD3959EEF1C}" type="datetimeFigureOut">
              <a:rPr lang="en-US" smtClean="0"/>
              <a:t>12/14/20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4BD28E7-219C-4DEB-9FCB-3DD3959EEF1C}" type="datetimeFigureOut">
              <a:rPr lang="en-US" smtClean="0"/>
              <a:t>12/14/20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4BD28E7-219C-4DEB-9FCB-3DD3959EEF1C}" type="datetimeFigureOut">
              <a:rPr lang="en-US" smtClean="0"/>
              <a:t>12/14/20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D28E7-219C-4DEB-9FCB-3DD3959EEF1C}" type="datetimeFigureOut">
              <a:rPr lang="en-US" smtClean="0"/>
              <a:t>12/14/20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BD28E7-219C-4DEB-9FCB-3DD3959EEF1C}" type="datetimeFigureOut">
              <a:rPr lang="en-US" smtClean="0"/>
              <a:t>12/14/20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BD28E7-219C-4DEB-9FCB-3DD3959EEF1C}" type="datetimeFigureOut">
              <a:rPr lang="en-US" smtClean="0"/>
              <a:t>12/14/20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169B2E-984C-48E1-ABCC-A880CB89EBB0}"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D28E7-219C-4DEB-9FCB-3DD3959EEF1C}" type="datetimeFigureOut">
              <a:rPr lang="en-US" smtClean="0"/>
              <a:t>12/14/20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69B2E-984C-48E1-ABCC-A880CB89EBB0}"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seaworld.org/animals/all-about/polar-bear/adaptations/" TargetMode="External"/><Relationship Id="rId4" Type="http://schemas.openxmlformats.org/officeDocument/2006/relationships/hyperlink" Target="https://www.nationalgeographic.com/animals/mammals/p/polar-bea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7.xml"/><Relationship Id="rId5" Type="http://schemas.openxmlformats.org/officeDocument/2006/relationships/image" Target="../media/image12.tiff"/><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hyperlink" Target="https://biology-igcse.weebly.com/adaptations-of-the-leaf-stem-and-root-to-different-environments.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Adapt</a:t>
            </a:r>
            <a:r>
              <a:rPr lang="en-US" altLang="zh-CN" dirty="0" err="1"/>
              <a:t>ive</a:t>
            </a:r>
            <a:r>
              <a:rPr lang="zh-CN" altLang="en-US" dirty="0"/>
              <a:t> </a:t>
            </a:r>
            <a:r>
              <a:rPr lang="en-US" altLang="zh-CN" dirty="0"/>
              <a:t>features</a:t>
            </a:r>
            <a:endParaRPr lang="en-GB" dirty="0"/>
          </a:p>
        </p:txBody>
      </p:sp>
      <p:sp>
        <p:nvSpPr>
          <p:cNvPr id="3" name="Subtitle 2"/>
          <p:cNvSpPr>
            <a:spLocks noGrp="1"/>
          </p:cNvSpPr>
          <p:nvPr>
            <p:ph type="subTitle" idx="1"/>
          </p:nvPr>
        </p:nvSpPr>
        <p:spPr/>
        <p:txBody>
          <a:bodyPr/>
          <a:lstStyle/>
          <a:p>
            <a:r>
              <a:rPr lang="en-GB" dirty="0"/>
              <a:t>IGCSE Biology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371600"/>
            <a:ext cx="7810500" cy="5207000"/>
          </a:xfrm>
          <a:prstGeom prst="rect">
            <a:avLst/>
          </a:prstGeom>
        </p:spPr>
      </p:pic>
      <p:sp>
        <p:nvSpPr>
          <p:cNvPr id="6" name="标题 5"/>
          <p:cNvSpPr>
            <a:spLocks noGrp="1"/>
          </p:cNvSpPr>
          <p:nvPr>
            <p:ph type="title"/>
          </p:nvPr>
        </p:nvSpPr>
        <p:spPr/>
        <p:txBody>
          <a:bodyPr/>
          <a:lstStyle/>
          <a:p>
            <a:r>
              <a:rPr kumimoji="1" lang="en-US" altLang="zh-CN" dirty="0"/>
              <a:t>Venus</a:t>
            </a:r>
            <a:r>
              <a:rPr kumimoji="1" lang="zh-CN" altLang="en-US" dirty="0"/>
              <a:t> </a:t>
            </a:r>
            <a:r>
              <a:rPr kumimoji="1" lang="en-US" altLang="zh-CN" dirty="0"/>
              <a:t>flytrap</a:t>
            </a:r>
            <a:endParaRPr kumimoji="1"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47EC2-A7C5-9B4C-B5C0-88774164C79A}"/>
              </a:ext>
            </a:extLst>
          </p:cNvPr>
          <p:cNvSpPr>
            <a:spLocks noGrp="1"/>
          </p:cNvSpPr>
          <p:nvPr>
            <p:ph type="title"/>
          </p:nvPr>
        </p:nvSpPr>
        <p:spPr>
          <a:xfrm>
            <a:off x="457200" y="160337"/>
            <a:ext cx="8229600" cy="1143000"/>
          </a:xfrm>
        </p:spPr>
        <p:txBody>
          <a:bodyPr/>
          <a:lstStyle/>
          <a:p>
            <a:r>
              <a:rPr lang="en-US" altLang="zh-CN" dirty="0"/>
              <a:t>Definition</a:t>
            </a:r>
            <a:endParaRPr lang="zh-CN" altLang="en-US" dirty="0"/>
          </a:p>
        </p:txBody>
      </p:sp>
      <p:sp>
        <p:nvSpPr>
          <p:cNvPr id="3" name="内容占位符 2"/>
          <p:cNvSpPr>
            <a:spLocks noGrp="1"/>
          </p:cNvSpPr>
          <p:nvPr>
            <p:ph idx="1"/>
          </p:nvPr>
        </p:nvSpPr>
        <p:spPr>
          <a:xfrm>
            <a:off x="457200" y="1445725"/>
            <a:ext cx="8229600" cy="5257800"/>
          </a:xfrm>
        </p:spPr>
        <p:txBody>
          <a:bodyPr>
            <a:normAutofit fontScale="85000" lnSpcReduction="20000"/>
          </a:bodyPr>
          <a:lstStyle/>
          <a:p>
            <a:pPr>
              <a:lnSpc>
                <a:spcPct val="110000"/>
              </a:lnSpc>
              <a:spcBef>
                <a:spcPts val="1500"/>
              </a:spcBef>
            </a:pPr>
            <a:r>
              <a:rPr kumimoji="1" lang="en-US" altLang="zh-CN" b="1" dirty="0"/>
              <a:t>Adaptation</a:t>
            </a:r>
            <a:r>
              <a:rPr kumimoji="1" lang="en-US" altLang="zh-CN" dirty="0"/>
              <a:t>-the process, resulting from natural selection, by which </a:t>
            </a:r>
            <a:r>
              <a:rPr kumimoji="1" lang="en-US" altLang="zh-CN" u="sng" dirty="0"/>
              <a:t>populations become more suited</a:t>
            </a:r>
            <a:r>
              <a:rPr kumimoji="1" lang="en-US" altLang="zh-CN" dirty="0"/>
              <a:t> to their environment </a:t>
            </a:r>
            <a:r>
              <a:rPr kumimoji="1" lang="en-US" altLang="zh-CN" u="sng" dirty="0"/>
              <a:t>over many generations</a:t>
            </a:r>
          </a:p>
          <a:p>
            <a:pPr>
              <a:lnSpc>
                <a:spcPct val="110000"/>
              </a:lnSpc>
              <a:spcBef>
                <a:spcPts val="1500"/>
              </a:spcBef>
            </a:pPr>
            <a:r>
              <a:rPr kumimoji="1" lang="en-US" altLang="zh-CN" b="1" dirty="0"/>
              <a:t>Evolution</a:t>
            </a:r>
            <a:r>
              <a:rPr kumimoji="1" lang="en-US" altLang="zh-CN" dirty="0"/>
              <a:t>-the </a:t>
            </a:r>
            <a:r>
              <a:rPr kumimoji="1" lang="en-US" altLang="zh-CN" u="sng" dirty="0"/>
              <a:t>change in adaptive features </a:t>
            </a:r>
            <a:r>
              <a:rPr kumimoji="1" lang="en-US" altLang="zh-CN" dirty="0"/>
              <a:t>of a population </a:t>
            </a:r>
            <a:r>
              <a:rPr kumimoji="1" lang="en-US" altLang="zh-CN" u="sng" dirty="0"/>
              <a:t>over time </a:t>
            </a:r>
            <a:r>
              <a:rPr kumimoji="1" lang="en-US" altLang="zh-CN" dirty="0"/>
              <a:t>as a result of natural selection</a:t>
            </a:r>
            <a:endParaRPr kumimoji="1" lang="zh-CN" altLang="en-US" dirty="0"/>
          </a:p>
          <a:p>
            <a:pPr>
              <a:lnSpc>
                <a:spcPct val="110000"/>
              </a:lnSpc>
              <a:spcBef>
                <a:spcPts val="1500"/>
              </a:spcBef>
            </a:pPr>
            <a:r>
              <a:rPr kumimoji="1" lang="en-US" altLang="zh-Hans" b="1" dirty="0"/>
              <a:t>Natural</a:t>
            </a:r>
            <a:r>
              <a:rPr kumimoji="1" lang="zh-Hans" altLang="en-US" dirty="0"/>
              <a:t> </a:t>
            </a:r>
            <a:r>
              <a:rPr kumimoji="1" lang="en-US" altLang="zh-Hans" b="1" dirty="0"/>
              <a:t>selection</a:t>
            </a:r>
            <a:r>
              <a:rPr kumimoji="1" lang="en-US" altLang="zh-Hans" dirty="0"/>
              <a:t>-</a:t>
            </a:r>
            <a:r>
              <a:rPr kumimoji="1" lang="zh-Hans" altLang="en-US" dirty="0"/>
              <a:t> </a:t>
            </a:r>
            <a:r>
              <a:rPr kumimoji="1" lang="en-US" altLang="zh-Hans" dirty="0"/>
              <a:t>greater</a:t>
            </a:r>
            <a:r>
              <a:rPr kumimoji="1" lang="zh-Hans" altLang="en-US" dirty="0"/>
              <a:t> </a:t>
            </a:r>
            <a:r>
              <a:rPr kumimoji="1" lang="en-US" altLang="zh-Hans" dirty="0"/>
              <a:t>chance</a:t>
            </a:r>
            <a:r>
              <a:rPr kumimoji="1" lang="zh-Hans" altLang="en-US" dirty="0"/>
              <a:t> </a:t>
            </a:r>
            <a:r>
              <a:rPr kumimoji="1" lang="en-US" altLang="zh-Hans" dirty="0"/>
              <a:t>of</a:t>
            </a:r>
            <a:r>
              <a:rPr kumimoji="1" lang="zh-Hans" altLang="en-US" dirty="0"/>
              <a:t> </a:t>
            </a:r>
            <a:r>
              <a:rPr kumimoji="1" lang="en-US" altLang="zh-Hans" u="sng" dirty="0"/>
              <a:t>passing</a:t>
            </a:r>
            <a:r>
              <a:rPr kumimoji="1" lang="zh-Hans" altLang="en-US" u="sng" dirty="0"/>
              <a:t> </a:t>
            </a:r>
            <a:r>
              <a:rPr kumimoji="1" lang="en-US" altLang="zh-Hans" u="sng" dirty="0"/>
              <a:t>on</a:t>
            </a:r>
            <a:r>
              <a:rPr kumimoji="1" lang="zh-Hans" altLang="en-US" u="sng" dirty="0"/>
              <a:t> </a:t>
            </a:r>
            <a:r>
              <a:rPr kumimoji="1" lang="en-US" altLang="zh-Hans" u="sng" dirty="0"/>
              <a:t>genes</a:t>
            </a:r>
            <a:r>
              <a:rPr kumimoji="1" lang="zh-Hans" altLang="en-US" dirty="0"/>
              <a:t> </a:t>
            </a:r>
            <a:r>
              <a:rPr kumimoji="1" lang="en-US" altLang="zh-Hans" u="sng" dirty="0"/>
              <a:t>by</a:t>
            </a:r>
            <a:r>
              <a:rPr kumimoji="1" lang="zh-Hans" altLang="en-US" u="sng" dirty="0"/>
              <a:t> </a:t>
            </a:r>
            <a:r>
              <a:rPr kumimoji="1" lang="en-US" altLang="zh-Hans" u="sng" dirty="0"/>
              <a:t>the</a:t>
            </a:r>
            <a:r>
              <a:rPr kumimoji="1" lang="zh-Hans" altLang="en-US" u="sng" dirty="0"/>
              <a:t> </a:t>
            </a:r>
            <a:r>
              <a:rPr kumimoji="1" lang="en-US" altLang="zh-Hans" u="sng" dirty="0"/>
              <a:t>best-adapted</a:t>
            </a:r>
            <a:r>
              <a:rPr kumimoji="1" lang="zh-Hans" altLang="en-US" u="sng" dirty="0"/>
              <a:t> </a:t>
            </a:r>
            <a:r>
              <a:rPr kumimoji="1" lang="en-US" altLang="zh-Hans" u="sng" dirty="0"/>
              <a:t>organism</a:t>
            </a:r>
            <a:r>
              <a:rPr kumimoji="1" lang="en-US" altLang="zh-Hans" dirty="0"/>
              <a:t>.</a:t>
            </a:r>
            <a:endParaRPr kumimoji="1" lang="en-US" altLang="zh-CN" b="1" dirty="0"/>
          </a:p>
          <a:p>
            <a:pPr>
              <a:lnSpc>
                <a:spcPct val="110000"/>
              </a:lnSpc>
              <a:spcBef>
                <a:spcPts val="1500"/>
              </a:spcBef>
            </a:pPr>
            <a:r>
              <a:rPr kumimoji="1" lang="en-US" altLang="zh-CN" b="1" dirty="0"/>
              <a:t>Adaptive</a:t>
            </a:r>
            <a:r>
              <a:rPr kumimoji="1" lang="zh-CN" altLang="en-US" b="1" dirty="0"/>
              <a:t> </a:t>
            </a:r>
            <a:r>
              <a:rPr kumimoji="1" lang="en-US" altLang="zh-CN" b="1" dirty="0"/>
              <a:t>features</a:t>
            </a:r>
            <a:r>
              <a:rPr kumimoji="1" lang="en-US" altLang="zh-CN" dirty="0"/>
              <a:t>-</a:t>
            </a:r>
            <a:r>
              <a:rPr kumimoji="1" lang="zh-CN" altLang="en-US" b="1" dirty="0"/>
              <a:t> </a:t>
            </a:r>
            <a:r>
              <a:rPr kumimoji="1" lang="en-US" altLang="zh-CN" dirty="0"/>
              <a:t>an</a:t>
            </a:r>
            <a:r>
              <a:rPr kumimoji="1" lang="zh-CN" altLang="en-US" dirty="0"/>
              <a:t> </a:t>
            </a:r>
            <a:r>
              <a:rPr kumimoji="1" lang="en-US" altLang="zh-CN" dirty="0"/>
              <a:t>inherited</a:t>
            </a:r>
            <a:r>
              <a:rPr kumimoji="1" lang="zh-CN" altLang="en-US" dirty="0"/>
              <a:t> </a:t>
            </a:r>
            <a:r>
              <a:rPr kumimoji="1" lang="en-US" altLang="zh-CN" dirty="0"/>
              <a:t>feature</a:t>
            </a:r>
            <a:r>
              <a:rPr kumimoji="1" lang="zh-CN" altLang="en-US" dirty="0"/>
              <a:t> </a:t>
            </a:r>
            <a:r>
              <a:rPr kumimoji="1" lang="en-US" altLang="zh-CN" dirty="0"/>
              <a:t>that</a:t>
            </a:r>
            <a:r>
              <a:rPr kumimoji="1" lang="zh-CN" altLang="en-US" dirty="0"/>
              <a:t> </a:t>
            </a:r>
            <a:r>
              <a:rPr kumimoji="1" lang="en-US" altLang="zh-CN" dirty="0"/>
              <a:t>helps</a:t>
            </a:r>
            <a:r>
              <a:rPr kumimoji="1" lang="zh-CN" altLang="en-US" dirty="0"/>
              <a:t> </a:t>
            </a:r>
            <a:r>
              <a:rPr kumimoji="1" lang="en-US" altLang="zh-CN" dirty="0"/>
              <a:t>an</a:t>
            </a:r>
            <a:r>
              <a:rPr kumimoji="1" lang="zh-CN" altLang="en-US" dirty="0"/>
              <a:t> </a:t>
            </a:r>
            <a:r>
              <a:rPr kumimoji="1" lang="en-US" altLang="zh-CN" dirty="0"/>
              <a:t>organism</a:t>
            </a:r>
            <a:r>
              <a:rPr kumimoji="1" lang="zh-CN" altLang="en-US" dirty="0"/>
              <a:t> </a:t>
            </a:r>
            <a:r>
              <a:rPr kumimoji="1" lang="en-US" altLang="zh-CN" dirty="0"/>
              <a:t>to</a:t>
            </a:r>
            <a:r>
              <a:rPr kumimoji="1" lang="zh-CN" altLang="en-US" dirty="0"/>
              <a:t> </a:t>
            </a:r>
            <a:r>
              <a:rPr kumimoji="1" lang="en-US" altLang="zh-CN" u="sng" dirty="0"/>
              <a:t>survive</a:t>
            </a:r>
            <a:r>
              <a:rPr kumimoji="1" lang="zh-CN" altLang="en-US" u="sng" dirty="0"/>
              <a:t> </a:t>
            </a:r>
            <a:r>
              <a:rPr kumimoji="1" lang="en-US" altLang="zh-CN" u="sng" dirty="0"/>
              <a:t>and</a:t>
            </a:r>
            <a:r>
              <a:rPr kumimoji="1" lang="zh-CN" altLang="en-US" u="sng" dirty="0"/>
              <a:t> </a:t>
            </a:r>
            <a:r>
              <a:rPr kumimoji="1" lang="en-US" altLang="zh-CN" u="sng" dirty="0"/>
              <a:t>reproduce</a:t>
            </a:r>
            <a:r>
              <a:rPr kumimoji="1" lang="zh-CN" altLang="en-US" dirty="0"/>
              <a:t> </a:t>
            </a:r>
            <a:r>
              <a:rPr kumimoji="1" lang="en-US" altLang="zh-CN" dirty="0"/>
              <a:t>in</a:t>
            </a:r>
            <a:r>
              <a:rPr kumimoji="1" lang="zh-CN" altLang="en-US" dirty="0"/>
              <a:t> </a:t>
            </a:r>
            <a:r>
              <a:rPr kumimoji="1" lang="en-US" altLang="zh-CN" dirty="0"/>
              <a:t>its</a:t>
            </a:r>
            <a:r>
              <a:rPr kumimoji="1" lang="zh-CN" altLang="en-US" dirty="0"/>
              <a:t> </a:t>
            </a:r>
            <a:r>
              <a:rPr kumimoji="1" lang="en-US" altLang="zh-CN" dirty="0"/>
              <a:t>environment.</a:t>
            </a:r>
            <a:endParaRPr kumimoji="1" lang="zh-CN" altLang="en-US" dirty="0"/>
          </a:p>
          <a:p>
            <a:pPr>
              <a:lnSpc>
                <a:spcPct val="110000"/>
              </a:lnSpc>
              <a:spcBef>
                <a:spcPts val="1500"/>
              </a:spcBef>
            </a:pPr>
            <a:r>
              <a:rPr kumimoji="1" lang="en-US" altLang="zh-CN" b="1" dirty="0"/>
              <a:t>Fitness</a:t>
            </a:r>
            <a:r>
              <a:rPr kumimoji="1" lang="en-US" altLang="zh-CN" dirty="0"/>
              <a:t>-</a:t>
            </a:r>
            <a:r>
              <a:rPr kumimoji="1" lang="zh-CN" altLang="en-US" b="1" dirty="0"/>
              <a:t> </a:t>
            </a:r>
            <a:r>
              <a:rPr kumimoji="1" lang="en-US" altLang="zh-CN" u="sng" dirty="0"/>
              <a:t>the</a:t>
            </a:r>
            <a:r>
              <a:rPr kumimoji="1" lang="zh-CN" altLang="en-US" u="sng" dirty="0"/>
              <a:t> </a:t>
            </a:r>
            <a:r>
              <a:rPr kumimoji="1" lang="en-US" altLang="zh-CN" u="sng" dirty="0"/>
              <a:t>probability</a:t>
            </a:r>
            <a:r>
              <a:rPr kumimoji="1" lang="en-US" altLang="zh-CN" dirty="0"/>
              <a:t>/</a:t>
            </a:r>
            <a:r>
              <a:rPr kumimoji="1" lang="zh-CN" altLang="en-US" dirty="0"/>
              <a:t> </a:t>
            </a:r>
            <a:r>
              <a:rPr kumimoji="1" lang="en-US" altLang="zh-CN" dirty="0"/>
              <a:t>chances</a:t>
            </a:r>
            <a:r>
              <a:rPr kumimoji="1" lang="zh-CN" altLang="en-US" dirty="0"/>
              <a:t> </a:t>
            </a:r>
            <a:r>
              <a:rPr kumimoji="1" lang="en-US" altLang="zh-CN" u="sng" dirty="0"/>
              <a:t>of</a:t>
            </a:r>
            <a:r>
              <a:rPr kumimoji="1" lang="zh-CN" altLang="en-US" dirty="0"/>
              <a:t> </a:t>
            </a:r>
            <a:r>
              <a:rPr kumimoji="1" lang="en-US" altLang="zh-CN" dirty="0"/>
              <a:t>an</a:t>
            </a:r>
            <a:r>
              <a:rPr kumimoji="1" lang="zh-CN" altLang="en-US" dirty="0"/>
              <a:t> </a:t>
            </a:r>
            <a:r>
              <a:rPr kumimoji="1" lang="en-US" altLang="zh-CN" dirty="0"/>
              <a:t>organism</a:t>
            </a:r>
            <a:r>
              <a:rPr kumimoji="1" lang="zh-CN" altLang="en-US" dirty="0"/>
              <a:t> </a:t>
            </a:r>
            <a:r>
              <a:rPr kumimoji="1" lang="en-US" altLang="zh-CN" u="sng" dirty="0"/>
              <a:t>surviving</a:t>
            </a:r>
            <a:r>
              <a:rPr kumimoji="1" lang="zh-CN" altLang="en-US" u="sng" dirty="0"/>
              <a:t> </a:t>
            </a:r>
            <a:r>
              <a:rPr kumimoji="1" lang="en-US" altLang="zh-CN" u="sng" dirty="0"/>
              <a:t>and</a:t>
            </a:r>
            <a:r>
              <a:rPr kumimoji="1" lang="zh-CN" altLang="en-US" u="sng" dirty="0"/>
              <a:t> </a:t>
            </a:r>
            <a:r>
              <a:rPr kumimoji="1" lang="en-US" altLang="zh-CN" u="sng" dirty="0"/>
              <a:t>reproducing</a:t>
            </a:r>
            <a:r>
              <a:rPr kumimoji="1" lang="zh-CN" altLang="en-US" u="sng"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environment</a:t>
            </a:r>
          </a:p>
        </p:txBody>
      </p:sp>
    </p:spTree>
    <p:extLst>
      <p:ext uri="{BB962C8B-B14F-4D97-AF65-F5344CB8AC3E}">
        <p14:creationId xmlns:p14="http://schemas.microsoft.com/office/powerpoint/2010/main" val="168172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78DF2-0982-A54A-B038-738BCAD3C7F6}"/>
              </a:ext>
            </a:extLst>
          </p:cNvPr>
          <p:cNvSpPr>
            <a:spLocks noGrp="1"/>
          </p:cNvSpPr>
          <p:nvPr>
            <p:ph type="title"/>
          </p:nvPr>
        </p:nvSpPr>
        <p:spPr/>
        <p:txBody>
          <a:bodyPr/>
          <a:lstStyle/>
          <a:p>
            <a:r>
              <a:rPr kumimoji="1" lang="en-US" altLang="zh-CN" dirty="0"/>
              <a:t>Key</a:t>
            </a:r>
            <a:r>
              <a:rPr kumimoji="1" lang="zh-CN" altLang="en-US" dirty="0"/>
              <a:t> </a:t>
            </a:r>
            <a:r>
              <a:rPr kumimoji="1" lang="en-US" altLang="zh-CN" dirty="0"/>
              <a:t>Definitions</a:t>
            </a:r>
            <a:endParaRPr kumimoji="1" lang="zh-CN" altLang="en-US" dirty="0"/>
          </a:p>
        </p:txBody>
      </p:sp>
      <p:sp>
        <p:nvSpPr>
          <p:cNvPr id="3" name="内容占位符 2">
            <a:extLst>
              <a:ext uri="{FF2B5EF4-FFF2-40B4-BE49-F238E27FC236}">
                <a16:creationId xmlns:a16="http://schemas.microsoft.com/office/drawing/2014/main" id="{865940BE-698D-AE4B-BBFD-86F874C77BB4}"/>
              </a:ext>
            </a:extLst>
          </p:cNvPr>
          <p:cNvSpPr>
            <a:spLocks noGrp="1"/>
          </p:cNvSpPr>
          <p:nvPr>
            <p:ph idx="1"/>
          </p:nvPr>
        </p:nvSpPr>
        <p:spPr/>
        <p:txBody>
          <a:bodyPr>
            <a:normAutofit fontScale="92500"/>
          </a:bodyPr>
          <a:lstStyle/>
          <a:p>
            <a:r>
              <a:rPr kumimoji="1" lang="en-US" altLang="zh-CN" b="1" dirty="0"/>
              <a:t>Adaptation</a:t>
            </a:r>
            <a:r>
              <a:rPr kumimoji="1" lang="en-US" altLang="zh-CN" dirty="0"/>
              <a:t>-the process, resulting from natural selection, by which </a:t>
            </a:r>
            <a:r>
              <a:rPr kumimoji="1" lang="en-US" altLang="zh-CN" u="sng" dirty="0"/>
              <a:t>populations become more suited</a:t>
            </a:r>
            <a:r>
              <a:rPr kumimoji="1" lang="en-US" altLang="zh-CN" dirty="0"/>
              <a:t> to their environment </a:t>
            </a:r>
            <a:r>
              <a:rPr kumimoji="1" lang="en-US" altLang="zh-CN" u="sng" dirty="0"/>
              <a:t>over many generations</a:t>
            </a:r>
          </a:p>
          <a:p>
            <a:r>
              <a:rPr kumimoji="1" lang="en-US" altLang="zh-CN" b="1" dirty="0"/>
              <a:t>Adaptive</a:t>
            </a:r>
            <a:r>
              <a:rPr kumimoji="1" lang="zh-CN" altLang="en-US" b="1" dirty="0"/>
              <a:t> </a:t>
            </a:r>
            <a:r>
              <a:rPr kumimoji="1" lang="en-US" altLang="zh-CN" b="1" dirty="0"/>
              <a:t>features</a:t>
            </a:r>
            <a:r>
              <a:rPr kumimoji="1" lang="en-US" altLang="zh-CN" dirty="0"/>
              <a:t>-</a:t>
            </a:r>
            <a:r>
              <a:rPr kumimoji="1" lang="zh-CN" altLang="en-US" b="1" dirty="0"/>
              <a:t> </a:t>
            </a:r>
            <a:r>
              <a:rPr kumimoji="1" lang="en-US" altLang="zh-CN" dirty="0"/>
              <a:t>an</a:t>
            </a:r>
            <a:r>
              <a:rPr kumimoji="1" lang="zh-CN" altLang="en-US" dirty="0"/>
              <a:t> </a:t>
            </a:r>
            <a:r>
              <a:rPr kumimoji="1" lang="en-US" altLang="zh-CN" dirty="0"/>
              <a:t>inherited</a:t>
            </a:r>
            <a:r>
              <a:rPr kumimoji="1" lang="zh-CN" altLang="en-US" dirty="0"/>
              <a:t> </a:t>
            </a:r>
            <a:r>
              <a:rPr kumimoji="1" lang="en-US" altLang="zh-CN" dirty="0"/>
              <a:t>feature</a:t>
            </a:r>
            <a:r>
              <a:rPr kumimoji="1" lang="zh-CN" altLang="en-US" dirty="0"/>
              <a:t> </a:t>
            </a:r>
            <a:r>
              <a:rPr kumimoji="1" lang="en-US" altLang="zh-CN" dirty="0"/>
              <a:t>that</a:t>
            </a:r>
            <a:r>
              <a:rPr kumimoji="1" lang="zh-CN" altLang="en-US" dirty="0"/>
              <a:t> </a:t>
            </a:r>
            <a:r>
              <a:rPr kumimoji="1" lang="en-US" altLang="zh-CN" dirty="0"/>
              <a:t>helps</a:t>
            </a:r>
            <a:r>
              <a:rPr kumimoji="1" lang="zh-CN" altLang="en-US" dirty="0"/>
              <a:t> </a:t>
            </a:r>
            <a:r>
              <a:rPr kumimoji="1" lang="en-US" altLang="zh-CN" dirty="0"/>
              <a:t>an</a:t>
            </a:r>
            <a:r>
              <a:rPr kumimoji="1" lang="zh-CN" altLang="en-US" dirty="0"/>
              <a:t> </a:t>
            </a:r>
            <a:r>
              <a:rPr kumimoji="1" lang="en-US" altLang="zh-CN" dirty="0"/>
              <a:t>organism</a:t>
            </a:r>
            <a:r>
              <a:rPr kumimoji="1" lang="zh-CN" altLang="en-US" dirty="0"/>
              <a:t> </a:t>
            </a:r>
            <a:r>
              <a:rPr kumimoji="1" lang="en-US" altLang="zh-CN" dirty="0"/>
              <a:t>to</a:t>
            </a:r>
            <a:r>
              <a:rPr kumimoji="1" lang="zh-CN" altLang="en-US" dirty="0"/>
              <a:t> </a:t>
            </a:r>
            <a:r>
              <a:rPr kumimoji="1" lang="en-US" altLang="zh-CN" u="sng" dirty="0"/>
              <a:t>survive</a:t>
            </a:r>
            <a:r>
              <a:rPr kumimoji="1" lang="zh-CN" altLang="en-US" u="sng" dirty="0"/>
              <a:t> </a:t>
            </a:r>
            <a:r>
              <a:rPr kumimoji="1" lang="en-US" altLang="zh-CN" u="sng" dirty="0"/>
              <a:t>and</a:t>
            </a:r>
            <a:r>
              <a:rPr kumimoji="1" lang="zh-CN" altLang="en-US" u="sng" dirty="0"/>
              <a:t> </a:t>
            </a:r>
            <a:r>
              <a:rPr kumimoji="1" lang="en-US" altLang="zh-CN" u="sng" dirty="0"/>
              <a:t>reproduce</a:t>
            </a:r>
            <a:r>
              <a:rPr kumimoji="1" lang="zh-CN" altLang="en-US" dirty="0"/>
              <a:t> </a:t>
            </a:r>
            <a:r>
              <a:rPr kumimoji="1" lang="en-US" altLang="zh-CN" dirty="0"/>
              <a:t>in</a:t>
            </a:r>
            <a:r>
              <a:rPr kumimoji="1" lang="zh-CN" altLang="en-US" dirty="0"/>
              <a:t> </a:t>
            </a:r>
            <a:r>
              <a:rPr kumimoji="1" lang="en-US" altLang="zh-CN" dirty="0"/>
              <a:t>its</a:t>
            </a:r>
            <a:r>
              <a:rPr kumimoji="1" lang="zh-CN" altLang="en-US" dirty="0"/>
              <a:t> </a:t>
            </a:r>
            <a:r>
              <a:rPr kumimoji="1" lang="en-US" altLang="zh-CN" dirty="0"/>
              <a:t>environment.</a:t>
            </a:r>
          </a:p>
          <a:p>
            <a:r>
              <a:rPr kumimoji="1" lang="en-US" altLang="zh-CN" b="1" dirty="0"/>
              <a:t>Fitness</a:t>
            </a:r>
            <a:r>
              <a:rPr kumimoji="1" lang="en-US" altLang="zh-CN" dirty="0"/>
              <a:t>-</a:t>
            </a:r>
            <a:r>
              <a:rPr kumimoji="1" lang="zh-CN" altLang="en-US" b="1" dirty="0"/>
              <a:t> </a:t>
            </a:r>
            <a:r>
              <a:rPr kumimoji="1" lang="en-US" altLang="zh-CN" u="sng" dirty="0"/>
              <a:t>the</a:t>
            </a:r>
            <a:r>
              <a:rPr kumimoji="1" lang="zh-CN" altLang="en-US" u="sng" dirty="0"/>
              <a:t> </a:t>
            </a:r>
            <a:r>
              <a:rPr kumimoji="1" lang="en-US" altLang="zh-CN" u="sng" dirty="0"/>
              <a:t>probability</a:t>
            </a:r>
            <a:r>
              <a:rPr kumimoji="1" lang="en-US" altLang="zh-CN" dirty="0"/>
              <a:t>/</a:t>
            </a:r>
            <a:r>
              <a:rPr kumimoji="1" lang="zh-CN" altLang="en-US" dirty="0"/>
              <a:t> </a:t>
            </a:r>
            <a:r>
              <a:rPr kumimoji="1" lang="en-US" altLang="zh-CN" dirty="0"/>
              <a:t>chances</a:t>
            </a:r>
            <a:r>
              <a:rPr kumimoji="1" lang="zh-CN" altLang="en-US" dirty="0"/>
              <a:t> </a:t>
            </a:r>
            <a:r>
              <a:rPr kumimoji="1" lang="en-US" altLang="zh-CN" u="sng" dirty="0"/>
              <a:t>of</a:t>
            </a:r>
            <a:r>
              <a:rPr kumimoji="1" lang="zh-CN" altLang="en-US" dirty="0"/>
              <a:t> </a:t>
            </a:r>
            <a:r>
              <a:rPr kumimoji="1" lang="en-US" altLang="zh-CN" dirty="0"/>
              <a:t>an</a:t>
            </a:r>
            <a:r>
              <a:rPr kumimoji="1" lang="zh-CN" altLang="en-US" dirty="0"/>
              <a:t> </a:t>
            </a:r>
            <a:r>
              <a:rPr kumimoji="1" lang="en-US" altLang="zh-CN" dirty="0"/>
              <a:t>organism</a:t>
            </a:r>
            <a:r>
              <a:rPr kumimoji="1" lang="zh-CN" altLang="en-US" dirty="0"/>
              <a:t> </a:t>
            </a:r>
            <a:r>
              <a:rPr kumimoji="1" lang="en-US" altLang="zh-CN" u="sng" dirty="0"/>
              <a:t>surviving</a:t>
            </a:r>
            <a:r>
              <a:rPr kumimoji="1" lang="zh-CN" altLang="en-US" u="sng" dirty="0"/>
              <a:t> </a:t>
            </a:r>
            <a:r>
              <a:rPr kumimoji="1" lang="en-US" altLang="zh-CN" u="sng" dirty="0"/>
              <a:t>and</a:t>
            </a:r>
            <a:r>
              <a:rPr kumimoji="1" lang="zh-CN" altLang="en-US" u="sng" dirty="0"/>
              <a:t> </a:t>
            </a:r>
            <a:r>
              <a:rPr kumimoji="1" lang="en-US" altLang="zh-CN" u="sng" dirty="0"/>
              <a:t>reproducing</a:t>
            </a:r>
            <a:r>
              <a:rPr kumimoji="1" lang="zh-CN" altLang="en-US" u="sng"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environment</a:t>
            </a:r>
            <a:endParaRPr kumimoji="1" lang="zh-CN" altLang="en-US" dirty="0"/>
          </a:p>
          <a:p>
            <a:endParaRPr kumimoji="1" lang="en-US" altLang="zh-CN" u="sng" dirty="0"/>
          </a:p>
          <a:p>
            <a:endParaRPr kumimoji="1" lang="zh-CN" altLang="en-US" dirty="0"/>
          </a:p>
        </p:txBody>
      </p:sp>
    </p:spTree>
    <p:extLst>
      <p:ext uri="{BB962C8B-B14F-4D97-AF65-F5344CB8AC3E}">
        <p14:creationId xmlns:p14="http://schemas.microsoft.com/office/powerpoint/2010/main" val="319306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02E2B-571C-1E45-9FFB-71F120EDF19C}"/>
              </a:ext>
            </a:extLst>
          </p:cNvPr>
          <p:cNvSpPr>
            <a:spLocks noGrp="1"/>
          </p:cNvSpPr>
          <p:nvPr>
            <p:ph type="title"/>
          </p:nvPr>
        </p:nvSpPr>
        <p:spPr/>
        <p:txBody>
          <a:bodyPr/>
          <a:lstStyle/>
          <a:p>
            <a:r>
              <a:rPr kumimoji="1" lang="en-US" altLang="zh-CN" dirty="0"/>
              <a:t>Adaptive</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B4C9E321-A01E-5940-B752-8DA49366F0E2}"/>
              </a:ext>
            </a:extLst>
          </p:cNvPr>
          <p:cNvSpPr>
            <a:spLocks noGrp="1"/>
          </p:cNvSpPr>
          <p:nvPr>
            <p:ph idx="1"/>
          </p:nvPr>
        </p:nvSpPr>
        <p:spPr/>
        <p:txBody>
          <a:bodyPr/>
          <a:lstStyle/>
          <a:p>
            <a:r>
              <a:rPr lang="en-US" altLang="zh-CN" dirty="0"/>
              <a:t>This is any </a:t>
            </a:r>
            <a:r>
              <a:rPr lang="en-US" altLang="zh-CN" b="1" dirty="0"/>
              <a:t>inheritable trait</a:t>
            </a:r>
            <a:r>
              <a:rPr lang="en-US" altLang="zh-CN" dirty="0"/>
              <a:t> that increases it’s survival rate so that it can live longer, reproduce longer, and have more offspring (that also have that trait). </a:t>
            </a:r>
          </a:p>
          <a:p>
            <a:r>
              <a:rPr lang="en-US" altLang="zh-CN" dirty="0"/>
              <a:t>Adaptive traits can improve an animal‘s ability to find food, make a safer home, escape predators, survive cold or heat or lack of water,</a:t>
            </a:r>
            <a:r>
              <a:rPr lang="zh-CN" altLang="en-US" dirty="0"/>
              <a:t> </a:t>
            </a:r>
            <a:r>
              <a:rPr lang="en-US" altLang="zh-CN" dirty="0"/>
              <a:t>and</a:t>
            </a:r>
            <a:r>
              <a:rPr lang="zh-CN" altLang="en-US" dirty="0"/>
              <a:t> </a:t>
            </a:r>
            <a:r>
              <a:rPr lang="en-US" altLang="zh-CN" dirty="0"/>
              <a:t>so</a:t>
            </a:r>
            <a:r>
              <a:rPr lang="zh-CN" altLang="en-US" dirty="0"/>
              <a:t> </a:t>
            </a:r>
            <a:r>
              <a:rPr lang="en-US" altLang="zh-CN" dirty="0"/>
              <a:t>on.</a:t>
            </a:r>
            <a:endParaRPr kumimoji="1" lang="zh-CN" altLang="en-US" dirty="0"/>
          </a:p>
        </p:txBody>
      </p:sp>
    </p:spTree>
    <p:extLst>
      <p:ext uri="{BB962C8B-B14F-4D97-AF65-F5344CB8AC3E}">
        <p14:creationId xmlns:p14="http://schemas.microsoft.com/office/powerpoint/2010/main" val="34229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6250" r="3750"/>
          <a:stretch/>
        </p:blipFill>
        <p:spPr>
          <a:xfrm>
            <a:off x="152400" y="2286000"/>
            <a:ext cx="5486400" cy="4572000"/>
          </a:xfrm>
          <a:prstGeom prst="rect">
            <a:avLst/>
          </a:prstGeom>
        </p:spPr>
      </p:pic>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r="11781"/>
          <a:stretch/>
        </p:blipFill>
        <p:spPr>
          <a:xfrm>
            <a:off x="4805926" y="4133"/>
            <a:ext cx="4315149" cy="3348667"/>
          </a:xfrm>
          <a:prstGeom prst="rect">
            <a:avLst/>
          </a:prstGeom>
        </p:spPr>
      </p:pic>
      <p:sp>
        <p:nvSpPr>
          <p:cNvPr id="4" name="文本框 3">
            <a:extLst>
              <a:ext uri="{FF2B5EF4-FFF2-40B4-BE49-F238E27FC236}">
                <a16:creationId xmlns:a16="http://schemas.microsoft.com/office/drawing/2014/main" id="{25C4D825-92DA-884C-BD9D-036DF7949E20}"/>
              </a:ext>
            </a:extLst>
          </p:cNvPr>
          <p:cNvSpPr txBox="1"/>
          <p:nvPr/>
        </p:nvSpPr>
        <p:spPr>
          <a:xfrm>
            <a:off x="5867400" y="3812738"/>
            <a:ext cx="3352800" cy="2585323"/>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Large/</a:t>
            </a:r>
            <a:r>
              <a:rPr kumimoji="1" lang="zh-CN" altLang="en-US" dirty="0"/>
              <a:t> </a:t>
            </a:r>
            <a:r>
              <a:rPr kumimoji="1" lang="en-US" altLang="zh-CN" dirty="0"/>
              <a:t>wide, flat/</a:t>
            </a:r>
            <a:r>
              <a:rPr kumimoji="1" lang="zh-CN" altLang="en-US" dirty="0"/>
              <a:t> </a:t>
            </a:r>
            <a:r>
              <a:rPr kumimoji="1" lang="en-US" altLang="zh-CN" dirty="0"/>
              <a:t>padded feet;</a:t>
            </a:r>
          </a:p>
          <a:p>
            <a:pPr marL="285750" indent="-285750">
              <a:buFont typeface="Arial" panose="020B0604020202020204" pitchFamily="34" charset="0"/>
              <a:buChar char="•"/>
            </a:pPr>
            <a:r>
              <a:rPr lang="en-US" altLang="zh-CN" dirty="0"/>
              <a:t>Fat</a:t>
            </a:r>
            <a:r>
              <a:rPr lang="zh-CN" altLang="en-US" dirty="0"/>
              <a:t> </a:t>
            </a:r>
            <a:r>
              <a:rPr lang="en-US" altLang="zh-CN" dirty="0"/>
              <a:t>filled</a:t>
            </a:r>
            <a:r>
              <a:rPr lang="zh-CN" altLang="en-US" dirty="0"/>
              <a:t> </a:t>
            </a:r>
            <a:r>
              <a:rPr lang="en-US" altLang="zh-CN" dirty="0"/>
              <a:t>hump(s;</a:t>
            </a:r>
            <a:endParaRPr kumimoji="1" lang="en-US" altLang="zh-CN" dirty="0"/>
          </a:p>
          <a:p>
            <a:pPr marL="285750" indent="-285750">
              <a:buFont typeface="Arial" panose="020B0604020202020204" pitchFamily="34" charset="0"/>
              <a:buChar char="•"/>
            </a:pPr>
            <a:r>
              <a:rPr kumimoji="1" lang="en-US" altLang="zh-CN" dirty="0"/>
              <a:t>Can</a:t>
            </a:r>
            <a:r>
              <a:rPr kumimoji="1" lang="zh-CN" altLang="en-US" dirty="0"/>
              <a:t> </a:t>
            </a:r>
            <a:r>
              <a:rPr kumimoji="1" lang="en-US" altLang="zh-CN" dirty="0"/>
              <a:t>withstand</a:t>
            </a:r>
            <a:r>
              <a:rPr kumimoji="1" lang="zh-CN" altLang="en-US" dirty="0"/>
              <a:t> </a:t>
            </a:r>
            <a:r>
              <a:rPr kumimoji="1" lang="en-US" altLang="zh-CN" dirty="0"/>
              <a:t>water</a:t>
            </a:r>
            <a:r>
              <a:rPr kumimoji="1" lang="zh-CN" altLang="en-US" dirty="0"/>
              <a:t> </a:t>
            </a:r>
            <a:r>
              <a:rPr kumimoji="1" lang="en-US" altLang="zh-CN" dirty="0"/>
              <a:t>loss</a:t>
            </a:r>
            <a:r>
              <a:rPr kumimoji="1" lang="zh-CN" altLang="en-US" dirty="0"/>
              <a:t> </a:t>
            </a:r>
            <a:r>
              <a:rPr kumimoji="1" lang="en-US" altLang="zh-CN" dirty="0"/>
              <a:t>(no</a:t>
            </a:r>
            <a:r>
              <a:rPr kumimoji="1" lang="zh-CN" altLang="en-US" dirty="0"/>
              <a:t> </a:t>
            </a:r>
            <a:r>
              <a:rPr kumimoji="1" lang="en-US" altLang="zh-CN" dirty="0"/>
              <a:t>water</a:t>
            </a:r>
            <a:r>
              <a:rPr kumimoji="1" lang="zh-CN" altLang="en-US" dirty="0"/>
              <a:t> </a:t>
            </a:r>
            <a:r>
              <a:rPr kumimoji="1" lang="en-US" altLang="zh-CN" dirty="0"/>
              <a:t>for</a:t>
            </a:r>
            <a:r>
              <a:rPr kumimoji="1" lang="zh-CN" altLang="en-US" dirty="0"/>
              <a:t> </a:t>
            </a:r>
            <a:r>
              <a:rPr kumimoji="1" lang="en-US" altLang="zh-CN" dirty="0"/>
              <a:t>1</a:t>
            </a:r>
            <a:r>
              <a:rPr kumimoji="1" lang="zh-CN" altLang="en-US" dirty="0"/>
              <a:t> </a:t>
            </a:r>
            <a:r>
              <a:rPr kumimoji="1" lang="en-US" altLang="zh-CN" dirty="0"/>
              <a:t>week)</a:t>
            </a:r>
            <a:r>
              <a:rPr kumimoji="1" lang="zh-CN" altLang="en-US" dirty="0"/>
              <a:t> </a:t>
            </a:r>
            <a:r>
              <a:rPr kumimoji="1" lang="en-US" altLang="zh-CN" dirty="0"/>
              <a:t>&amp;</a:t>
            </a:r>
            <a:r>
              <a:rPr kumimoji="1" lang="zh-CN" altLang="en-US" dirty="0"/>
              <a:t> </a:t>
            </a:r>
            <a:r>
              <a:rPr kumimoji="1" lang="en-US" altLang="zh-CN" dirty="0"/>
              <a:t>drink</a:t>
            </a:r>
            <a:r>
              <a:rPr kumimoji="1" lang="zh-CN" altLang="en-US" dirty="0"/>
              <a:t> </a:t>
            </a:r>
            <a:r>
              <a:rPr kumimoji="1" lang="en-US" altLang="zh-CN" dirty="0"/>
              <a:t>huge</a:t>
            </a:r>
            <a:r>
              <a:rPr kumimoji="1" lang="zh-CN" altLang="en-US" dirty="0"/>
              <a:t> </a:t>
            </a:r>
            <a:r>
              <a:rPr kumimoji="1" lang="en-US" altLang="zh-CN" dirty="0"/>
              <a:t>amount</a:t>
            </a:r>
            <a:r>
              <a:rPr kumimoji="1" lang="zh-CN" altLang="en-US" dirty="0"/>
              <a:t> </a:t>
            </a:r>
            <a:r>
              <a:rPr kumimoji="1" lang="en-US" altLang="zh-CN" dirty="0"/>
              <a:t>of</a:t>
            </a:r>
            <a:r>
              <a:rPr kumimoji="1" lang="zh-CN" altLang="en-US" dirty="0"/>
              <a:t> </a:t>
            </a:r>
            <a:r>
              <a:rPr kumimoji="1" lang="en-US" altLang="zh-CN" dirty="0"/>
              <a:t>water;</a:t>
            </a:r>
          </a:p>
          <a:p>
            <a:pPr marL="285750" indent="-285750">
              <a:buFont typeface="Arial" panose="020B0604020202020204" pitchFamily="34" charset="0"/>
              <a:buChar char="•"/>
            </a:pPr>
            <a:r>
              <a:rPr kumimoji="1" lang="en-US" altLang="zh-CN" dirty="0"/>
              <a:t>body temperature fluctuates (changes) throughout the day from 34°C to 41.7°C</a:t>
            </a:r>
            <a:endParaRPr kumimoji="1" lang="zh-CN" altLang="en-US" dirty="0"/>
          </a:p>
        </p:txBody>
      </p:sp>
      <p:sp>
        <p:nvSpPr>
          <p:cNvPr id="5" name="文本框 4">
            <a:extLst>
              <a:ext uri="{FF2B5EF4-FFF2-40B4-BE49-F238E27FC236}">
                <a16:creationId xmlns:a16="http://schemas.microsoft.com/office/drawing/2014/main" id="{CE9E19C4-0E57-6749-A15A-9AF378CC14EB}"/>
              </a:ext>
            </a:extLst>
          </p:cNvPr>
          <p:cNvSpPr txBox="1"/>
          <p:nvPr/>
        </p:nvSpPr>
        <p:spPr>
          <a:xfrm>
            <a:off x="762000" y="496669"/>
            <a:ext cx="3200400"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thin, slit,</a:t>
            </a:r>
            <a:r>
              <a:rPr lang="zh-CN" altLang="en-US" dirty="0"/>
              <a:t> </a:t>
            </a:r>
            <a:r>
              <a:rPr kumimoji="1" lang="en-US" altLang="zh-CN" dirty="0"/>
              <a:t>closable</a:t>
            </a:r>
            <a:r>
              <a:rPr kumimoji="1" lang="zh-CN" altLang="en-US" dirty="0"/>
              <a:t> </a:t>
            </a:r>
            <a:r>
              <a:rPr kumimoji="1" lang="en-US" altLang="zh-CN" dirty="0"/>
              <a:t>nostrils</a:t>
            </a:r>
            <a:r>
              <a:rPr kumimoji="1" lang="zh-CN" altLang="en-US" dirty="0"/>
              <a:t> </a:t>
            </a:r>
            <a:r>
              <a:rPr kumimoji="1" lang="en-US" altLang="zh-CN" dirty="0"/>
              <a:t>&amp;</a:t>
            </a:r>
            <a:r>
              <a:rPr kumimoji="1" lang="zh-CN" altLang="en-US" dirty="0"/>
              <a:t> </a:t>
            </a:r>
            <a:r>
              <a:rPr kumimoji="1" lang="en-US" altLang="zh-CN" dirty="0"/>
              <a:t>two rows of eyelashes;</a:t>
            </a:r>
          </a:p>
        </p:txBody>
      </p:sp>
      <p:pic>
        <p:nvPicPr>
          <p:cNvPr id="1026" name="Picture 2" descr="275 Camel Feet Photos and Premium High Res Pictures - Getty Images">
            <a:extLst>
              <a:ext uri="{FF2B5EF4-FFF2-40B4-BE49-F238E27FC236}">
                <a16:creationId xmlns:a16="http://schemas.microsoft.com/office/drawing/2014/main" id="{F525C28E-CE3F-254B-85D6-7337EE0563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686" t="5774" r="36275"/>
          <a:stretch/>
        </p:blipFill>
        <p:spPr bwMode="auto">
          <a:xfrm>
            <a:off x="304800" y="4876800"/>
            <a:ext cx="1424354" cy="185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03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heckerboard(across)">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0554" cy="6858000"/>
          </a:xfrm>
          <a:prstGeom prst="rect">
            <a:avLst/>
          </a:prstGeom>
        </p:spPr>
      </p:pic>
      <p:sp>
        <p:nvSpPr>
          <p:cNvPr id="3" name="文本框 2">
            <a:extLst>
              <a:ext uri="{FF2B5EF4-FFF2-40B4-BE49-F238E27FC236}">
                <a16:creationId xmlns:a16="http://schemas.microsoft.com/office/drawing/2014/main" id="{E686965C-CAA9-8647-86B5-9FCABA030DF4}"/>
              </a:ext>
            </a:extLst>
          </p:cNvPr>
          <p:cNvSpPr txBox="1"/>
          <p:nvPr/>
        </p:nvSpPr>
        <p:spPr>
          <a:xfrm>
            <a:off x="152400" y="4797367"/>
            <a:ext cx="6096000" cy="2031325"/>
          </a:xfrm>
          <a:prstGeom prst="rect">
            <a:avLst/>
          </a:prstGeom>
          <a:solidFill>
            <a:schemeClr val="bg1">
              <a:alpha val="78000"/>
            </a:schemeClr>
          </a:solidFill>
        </p:spPr>
        <p:txBody>
          <a:bodyPr wrap="square" rtlCol="0">
            <a:spAutoFit/>
          </a:bodyPr>
          <a:lstStyle/>
          <a:p>
            <a:pPr marL="285750" indent="-285750">
              <a:buFont typeface="Arial" panose="020B0604020202020204" pitchFamily="34" charset="0"/>
              <a:buChar char="•"/>
            </a:pPr>
            <a:r>
              <a:rPr kumimoji="1" lang="en-US" altLang="zh-CN" dirty="0"/>
              <a:t>White</a:t>
            </a:r>
            <a:r>
              <a:rPr kumimoji="1" lang="zh-CN" altLang="en-US" dirty="0"/>
              <a:t> </a:t>
            </a:r>
            <a:r>
              <a:rPr kumimoji="1" lang="en-US" altLang="zh-CN" dirty="0"/>
              <a:t>appearance;</a:t>
            </a:r>
          </a:p>
          <a:p>
            <a:pPr marL="285750" indent="-285750">
              <a:buFont typeface="Arial" panose="020B0604020202020204" pitchFamily="34" charset="0"/>
              <a:buChar char="•"/>
            </a:pPr>
            <a:r>
              <a:rPr kumimoji="1" lang="en-US" altLang="zh-CN" dirty="0"/>
              <a:t>thick layers of fat</a:t>
            </a:r>
            <a:r>
              <a:rPr kumimoji="1" lang="zh-CN" altLang="en-US" dirty="0"/>
              <a:t> </a:t>
            </a:r>
            <a:r>
              <a:rPr kumimoji="1" lang="en-US" altLang="zh-CN" dirty="0"/>
              <a:t>(blubber) and fur;</a:t>
            </a:r>
          </a:p>
          <a:p>
            <a:pPr marL="285750" indent="-285750">
              <a:buFont typeface="Arial" panose="020B0604020202020204" pitchFamily="34" charset="0"/>
              <a:buChar char="•"/>
            </a:pPr>
            <a:r>
              <a:rPr kumimoji="1" lang="en-US" altLang="zh-CN" dirty="0"/>
              <a:t>Small</a:t>
            </a:r>
            <a:r>
              <a:rPr kumimoji="1" lang="zh-CN" altLang="en-US" dirty="0"/>
              <a:t> </a:t>
            </a:r>
            <a:r>
              <a:rPr kumimoji="1" lang="en-US" altLang="zh-CN" dirty="0"/>
              <a:t>ear</a:t>
            </a:r>
            <a:r>
              <a:rPr kumimoji="1" lang="zh-CN" altLang="en-US" dirty="0"/>
              <a:t> </a:t>
            </a:r>
            <a:r>
              <a:rPr kumimoji="1" lang="en-US" altLang="zh-CN" dirty="0"/>
              <a:t>&amp;</a:t>
            </a:r>
            <a:r>
              <a:rPr kumimoji="1" lang="zh-CN" altLang="en-US" dirty="0"/>
              <a:t> </a:t>
            </a:r>
            <a:r>
              <a:rPr kumimoji="1" lang="en-US" altLang="zh-CN" dirty="0"/>
              <a:t>tail,</a:t>
            </a:r>
            <a:r>
              <a:rPr kumimoji="1" lang="zh-CN" altLang="en-US" dirty="0"/>
              <a:t> </a:t>
            </a:r>
            <a:r>
              <a:rPr kumimoji="1" lang="en-US" altLang="zh-CN" dirty="0"/>
              <a:t>a small surface area to volume ratio;</a:t>
            </a:r>
          </a:p>
          <a:p>
            <a:pPr marL="285750" indent="-285750">
              <a:buFont typeface="Arial" panose="020B0604020202020204" pitchFamily="34" charset="0"/>
              <a:buChar char="•"/>
            </a:pPr>
            <a:r>
              <a:rPr kumimoji="1" lang="en-US" altLang="zh-CN" dirty="0"/>
              <a:t>a greasy coat that sheds water after swimming;</a:t>
            </a:r>
          </a:p>
          <a:p>
            <a:pPr marL="285750" indent="-285750">
              <a:buFont typeface="Arial" panose="020B0604020202020204" pitchFamily="34" charset="0"/>
              <a:buChar char="•"/>
            </a:pPr>
            <a:r>
              <a:rPr kumimoji="1" lang="en-US" altLang="zh-CN" dirty="0"/>
              <a:t>Large,</a:t>
            </a:r>
            <a:r>
              <a:rPr kumimoji="1" lang="zh-CN" altLang="en-US" dirty="0"/>
              <a:t> </a:t>
            </a:r>
            <a:r>
              <a:rPr kumimoji="1" lang="en-US" altLang="zh-CN" dirty="0"/>
              <a:t>furry</a:t>
            </a:r>
            <a:r>
              <a:rPr kumimoji="1" lang="zh-CN" altLang="en-US" dirty="0"/>
              <a:t> </a:t>
            </a:r>
            <a:r>
              <a:rPr kumimoji="1" lang="en-US" altLang="zh-CN" dirty="0"/>
              <a:t>feet;</a:t>
            </a:r>
            <a:r>
              <a:rPr kumimoji="1" lang="zh-CN" altLang="en-US" dirty="0"/>
              <a:t> </a:t>
            </a:r>
            <a:endParaRPr kumimoji="1" lang="en-US" altLang="zh-CN" dirty="0"/>
          </a:p>
          <a:p>
            <a:pPr marL="285750" indent="-285750">
              <a:buFont typeface="Arial" panose="020B0604020202020204" pitchFamily="34" charset="0"/>
              <a:buChar char="•"/>
            </a:pPr>
            <a:r>
              <a:rPr kumimoji="1" lang="en-US" altLang="zh-CN" dirty="0"/>
              <a:t>eat a very high fat diet;</a:t>
            </a:r>
          </a:p>
          <a:p>
            <a:pPr marL="285750" indent="-285750">
              <a:buFont typeface="Arial" panose="020B0604020202020204" pitchFamily="34" charset="0"/>
              <a:buChar char="•"/>
            </a:pPr>
            <a:r>
              <a:rPr kumimoji="1" lang="en-US" altLang="zh-CN" dirty="0"/>
              <a:t>Black</a:t>
            </a:r>
            <a:r>
              <a:rPr kumimoji="1" lang="zh-CN" altLang="en-US" dirty="0"/>
              <a:t> </a:t>
            </a:r>
            <a:r>
              <a:rPr kumimoji="1" lang="en-US" altLang="zh-CN" dirty="0"/>
              <a:t>skin;</a:t>
            </a:r>
            <a:endParaRPr kumimoji="1" lang="zh-CN" altLang="en-US" dirty="0"/>
          </a:p>
        </p:txBody>
      </p:sp>
      <p:sp>
        <p:nvSpPr>
          <p:cNvPr id="4" name="文本框 3">
            <a:extLst>
              <a:ext uri="{FF2B5EF4-FFF2-40B4-BE49-F238E27FC236}">
                <a16:creationId xmlns:a16="http://schemas.microsoft.com/office/drawing/2014/main" id="{35F408AB-36E0-4D44-96E9-9179D95BC904}"/>
              </a:ext>
            </a:extLst>
          </p:cNvPr>
          <p:cNvSpPr txBox="1"/>
          <p:nvPr/>
        </p:nvSpPr>
        <p:spPr>
          <a:xfrm>
            <a:off x="134815" y="29308"/>
            <a:ext cx="7620000" cy="923330"/>
          </a:xfrm>
          <a:prstGeom prst="rect">
            <a:avLst/>
          </a:prstGeom>
          <a:solidFill>
            <a:schemeClr val="accent1">
              <a:lumMod val="40000"/>
              <a:lumOff val="60000"/>
              <a:alpha val="44000"/>
            </a:schemeClr>
          </a:solidFill>
        </p:spPr>
        <p:txBody>
          <a:bodyPr wrap="square" rtlCol="0">
            <a:spAutoFit/>
          </a:bodyPr>
          <a:lstStyle/>
          <a:p>
            <a:r>
              <a:rPr kumimoji="1" lang="en-US" altLang="zh-CN" dirty="0">
                <a:hlinkClick r:id="rId4"/>
              </a:rPr>
              <a:t>https://www.nationalgeographic.com/animals/mammals/p/polar-bear/</a:t>
            </a:r>
            <a:endParaRPr kumimoji="1" lang="en-US" altLang="zh-CN" dirty="0"/>
          </a:p>
          <a:p>
            <a:endParaRPr kumimoji="1" lang="en-US" altLang="zh-CN" dirty="0"/>
          </a:p>
          <a:p>
            <a:r>
              <a:rPr kumimoji="1" lang="en-US" altLang="zh-CN" dirty="0">
                <a:hlinkClick r:id="rId5"/>
              </a:rPr>
              <a:t>https://seaworld.org/animals/all-about/polar-bear/adaptations/</a:t>
            </a:r>
            <a:r>
              <a:rPr kumimoji="1" lang="zh-CN" altLang="en-US" dirty="0"/>
              <a:t>  </a:t>
            </a:r>
          </a:p>
        </p:txBody>
      </p:sp>
    </p:spTree>
    <p:extLst>
      <p:ext uri="{BB962C8B-B14F-4D97-AF65-F5344CB8AC3E}">
        <p14:creationId xmlns:p14="http://schemas.microsoft.com/office/powerpoint/2010/main" val="336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429000" cy="1143000"/>
          </a:xfrm>
        </p:spPr>
        <p:txBody>
          <a:bodyPr/>
          <a:lstStyle/>
          <a:p>
            <a:r>
              <a:rPr lang="en-US" altLang="zh-CN" dirty="0"/>
              <a:t>xerophytes</a:t>
            </a:r>
            <a:endParaRPr lang="en-GB" dirty="0"/>
          </a:p>
        </p:txBody>
      </p:sp>
      <p:sp>
        <p:nvSpPr>
          <p:cNvPr id="3" name="Content Placeholder 2"/>
          <p:cNvSpPr>
            <a:spLocks noGrp="1"/>
          </p:cNvSpPr>
          <p:nvPr>
            <p:ph idx="1"/>
          </p:nvPr>
        </p:nvSpPr>
        <p:spPr>
          <a:xfrm>
            <a:off x="457200" y="1600200"/>
            <a:ext cx="4114800" cy="4525963"/>
          </a:xfrm>
        </p:spPr>
        <p:txBody>
          <a:bodyPr/>
          <a:lstStyle/>
          <a:p>
            <a:pPr lvl="0"/>
            <a:endParaRPr lang="zh-CN" altLang="en-US" sz="2400" dirty="0"/>
          </a:p>
          <a:p>
            <a:pPr lvl="0"/>
            <a:endParaRPr lang="zh-CN" altLang="en-US" sz="2400" dirty="0"/>
          </a:p>
          <a:p>
            <a:pPr lvl="0"/>
            <a:endParaRPr lang="zh-CN" altLang="en-US" b="1" dirty="0"/>
          </a:p>
          <a:p>
            <a:pPr lvl="0"/>
            <a:endParaRPr lang="en-US" dirty="0"/>
          </a:p>
        </p:txBody>
      </p:sp>
      <p:pic>
        <p:nvPicPr>
          <p:cNvPr id="6" name="Picture 3" descr="IMG_2711.JPG"/>
          <p:cNvPicPr>
            <a:picLocks noChangeAspect="1"/>
          </p:cNvPicPr>
          <p:nvPr/>
        </p:nvPicPr>
        <p:blipFill>
          <a:blip r:embed="rId2" cstate="print"/>
          <a:srcRect l="20833" t="4444" r="2500" b="3333"/>
          <a:stretch>
            <a:fillRect/>
          </a:stretch>
        </p:blipFill>
        <p:spPr>
          <a:xfrm>
            <a:off x="2892379" y="1621078"/>
            <a:ext cx="2485222" cy="2242103"/>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546" r="11364"/>
          <a:stretch/>
        </p:blipFill>
        <p:spPr>
          <a:xfrm>
            <a:off x="0" y="1644650"/>
            <a:ext cx="2819400" cy="2235200"/>
          </a:xfrm>
          <a:prstGeom prst="rect">
            <a:avLst/>
          </a:prstGeom>
        </p:spPr>
      </p:pic>
      <p:pic>
        <p:nvPicPr>
          <p:cNvPr id="8" name="图片 7">
            <a:extLst>
              <a:ext uri="{FF2B5EF4-FFF2-40B4-BE49-F238E27FC236}">
                <a16:creationId xmlns:a16="http://schemas.microsoft.com/office/drawing/2014/main" id="{EC3E384F-F087-1949-8811-629A77D189F6}"/>
              </a:ext>
            </a:extLst>
          </p:cNvPr>
          <p:cNvPicPr>
            <a:picLocks noChangeAspect="1"/>
          </p:cNvPicPr>
          <p:nvPr/>
        </p:nvPicPr>
        <p:blipFill rotWithShape="1">
          <a:blip r:embed="rId4">
            <a:extLst>
              <a:ext uri="{28A0092B-C50C-407E-A947-70E740481C1C}">
                <a14:useLocalDpi xmlns:a14="http://schemas.microsoft.com/office/drawing/2010/main" val="0"/>
              </a:ext>
            </a:extLst>
          </a:blip>
          <a:srcRect b="48567"/>
          <a:stretch/>
        </p:blipFill>
        <p:spPr>
          <a:xfrm>
            <a:off x="0" y="3924300"/>
            <a:ext cx="9144000" cy="2933700"/>
          </a:xfrm>
          <a:prstGeom prst="rect">
            <a:avLst/>
          </a:prstGeom>
        </p:spPr>
      </p:pic>
      <p:pic>
        <p:nvPicPr>
          <p:cNvPr id="9" name="图片 8">
            <a:extLst>
              <a:ext uri="{FF2B5EF4-FFF2-40B4-BE49-F238E27FC236}">
                <a16:creationId xmlns:a16="http://schemas.microsoft.com/office/drawing/2014/main" id="{FB7D6C5F-2FFB-504D-8260-6AE8207E7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794741"/>
            <a:ext cx="2833763" cy="2068440"/>
          </a:xfrm>
          <a:prstGeom prst="rect">
            <a:avLst/>
          </a:prstGeom>
        </p:spPr>
      </p:pic>
      <p:sp>
        <p:nvSpPr>
          <p:cNvPr id="4" name="矩形 3">
            <a:extLst>
              <a:ext uri="{FF2B5EF4-FFF2-40B4-BE49-F238E27FC236}">
                <a16:creationId xmlns:a16="http://schemas.microsoft.com/office/drawing/2014/main" id="{283C6A81-40D6-3D42-A857-8EC7C0CBE438}"/>
              </a:ext>
            </a:extLst>
          </p:cNvPr>
          <p:cNvSpPr/>
          <p:nvPr/>
        </p:nvSpPr>
        <p:spPr>
          <a:xfrm>
            <a:off x="3980985" y="408671"/>
            <a:ext cx="4572000" cy="646331"/>
          </a:xfrm>
          <a:prstGeom prst="rect">
            <a:avLst/>
          </a:prstGeom>
        </p:spPr>
        <p:txBody>
          <a:bodyPr>
            <a:spAutoFit/>
          </a:bodyPr>
          <a:lstStyle/>
          <a:p>
            <a:r>
              <a:rPr lang="zh-CN" altLang="en-US" dirty="0"/>
              <a:t>https://www.ck12.org/biology/xerophytes/lesson/xerophytes-advanced-bio-adv/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0400"/>
            <a:ext cx="5562600" cy="3569700"/>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0263" t="22223" r="6522" b="26666"/>
          <a:stretch/>
        </p:blipFill>
        <p:spPr>
          <a:xfrm>
            <a:off x="5301342" y="3099600"/>
            <a:ext cx="3810001" cy="35052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0695" y="0"/>
            <a:ext cx="3750658" cy="3099600"/>
          </a:xfrm>
          <a:prstGeom prst="rect">
            <a:avLst/>
          </a:prstGeom>
        </p:spPr>
      </p:pic>
      <p:pic>
        <p:nvPicPr>
          <p:cNvPr id="3" name="图片 2">
            <a:extLst>
              <a:ext uri="{FF2B5EF4-FFF2-40B4-BE49-F238E27FC236}">
                <a16:creationId xmlns:a16="http://schemas.microsoft.com/office/drawing/2014/main" id="{8E8B034C-B1F3-3C44-8A52-C80957AE6127}"/>
              </a:ext>
            </a:extLst>
          </p:cNvPr>
          <p:cNvPicPr>
            <a:picLocks noChangeAspect="1"/>
          </p:cNvPicPr>
          <p:nvPr/>
        </p:nvPicPr>
        <p:blipFill>
          <a:blip r:embed="rId5"/>
          <a:stretch>
            <a:fillRect/>
          </a:stretch>
        </p:blipFill>
        <p:spPr>
          <a:xfrm>
            <a:off x="0" y="0"/>
            <a:ext cx="5181600" cy="3440907"/>
          </a:xfrm>
          <a:prstGeom prst="rect">
            <a:avLst/>
          </a:prstGeom>
        </p:spPr>
      </p:pic>
    </p:spTree>
    <p:extLst>
      <p:ext uri="{BB962C8B-B14F-4D97-AF65-F5344CB8AC3E}">
        <p14:creationId xmlns:p14="http://schemas.microsoft.com/office/powerpoint/2010/main" val="206763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xerophytes</a:t>
            </a:r>
            <a:endParaRPr lang="en-GB" dirty="0"/>
          </a:p>
        </p:txBody>
      </p:sp>
      <p:sp>
        <p:nvSpPr>
          <p:cNvPr id="4" name="内容占位符 3"/>
          <p:cNvSpPr>
            <a:spLocks noGrp="1"/>
          </p:cNvSpPr>
          <p:nvPr>
            <p:ph idx="1"/>
          </p:nvPr>
        </p:nvSpPr>
        <p:spPr/>
        <p:txBody>
          <a:bodyPr>
            <a:normAutofit/>
          </a:bodyPr>
          <a:lstStyle/>
          <a:p>
            <a:pPr lvl="0"/>
            <a:r>
              <a:rPr lang="en-US" altLang="zh-CN" sz="2400" dirty="0"/>
              <a:t>spine,</a:t>
            </a:r>
            <a:r>
              <a:rPr lang="zh-CN" altLang="en-US" sz="2400" dirty="0"/>
              <a:t> </a:t>
            </a:r>
            <a:r>
              <a:rPr lang="en-US" altLang="zh-CN" sz="2400" dirty="0"/>
              <a:t>needle</a:t>
            </a:r>
            <a:r>
              <a:rPr lang="zh-CN" altLang="en-US" sz="2400" dirty="0"/>
              <a:t> </a:t>
            </a:r>
            <a:r>
              <a:rPr lang="en-US" altLang="zh-CN" sz="2400" dirty="0"/>
              <a:t>or</a:t>
            </a:r>
            <a:r>
              <a:rPr lang="zh-CN" altLang="en-US" sz="2400" dirty="0"/>
              <a:t> </a:t>
            </a:r>
            <a:r>
              <a:rPr lang="en-US" altLang="zh-CN" sz="2400" dirty="0"/>
              <a:t>small</a:t>
            </a:r>
            <a:r>
              <a:rPr lang="zh-CN" altLang="en-US" sz="2400" dirty="0"/>
              <a:t> </a:t>
            </a:r>
            <a:r>
              <a:rPr lang="en-US" altLang="zh-CN" sz="2400" dirty="0"/>
              <a:t>leaves</a:t>
            </a:r>
          </a:p>
          <a:p>
            <a:pPr lvl="0"/>
            <a:r>
              <a:rPr lang="en-US" altLang="zh-CN" sz="2400" dirty="0"/>
              <a:t>thick, waxy cuticle</a:t>
            </a:r>
            <a:endParaRPr lang="zh-CN" altLang="en-US" sz="2400" dirty="0"/>
          </a:p>
          <a:p>
            <a:pPr lvl="0"/>
            <a:r>
              <a:rPr lang="en-US" altLang="zh-CN" sz="2400" dirty="0"/>
              <a:t>thick,</a:t>
            </a:r>
            <a:r>
              <a:rPr lang="zh-CN" altLang="en-US" sz="2400" dirty="0"/>
              <a:t> </a:t>
            </a:r>
            <a:r>
              <a:rPr lang="en-US" altLang="zh-CN" sz="2400" dirty="0"/>
              <a:t>green,</a:t>
            </a:r>
            <a:r>
              <a:rPr lang="zh-CN" altLang="en-US" sz="2400" dirty="0"/>
              <a:t> </a:t>
            </a:r>
            <a:r>
              <a:rPr lang="en-US" altLang="zh-CN" sz="2400" dirty="0"/>
              <a:t>swollen</a:t>
            </a:r>
            <a:r>
              <a:rPr lang="zh-CN" altLang="en-US" sz="2400" dirty="0"/>
              <a:t> </a:t>
            </a:r>
            <a:r>
              <a:rPr lang="en-US" altLang="zh-CN" sz="2400" dirty="0"/>
              <a:t>stem</a:t>
            </a:r>
            <a:endParaRPr lang="zh-CN" altLang="en-US" sz="2400" dirty="0"/>
          </a:p>
          <a:p>
            <a:pPr lvl="0"/>
            <a:r>
              <a:rPr lang="en-US" altLang="zh-CN" sz="2400" dirty="0"/>
              <a:t>shallow,</a:t>
            </a:r>
            <a:r>
              <a:rPr lang="zh-CN" altLang="en-US" sz="2400" dirty="0"/>
              <a:t> </a:t>
            </a:r>
            <a:r>
              <a:rPr lang="en-US" altLang="zh-CN" sz="2400" dirty="0"/>
              <a:t>spreading</a:t>
            </a:r>
            <a:r>
              <a:rPr lang="zh-CN" altLang="en-US" sz="2400" dirty="0"/>
              <a:t> </a:t>
            </a:r>
            <a:r>
              <a:rPr lang="en-US" altLang="zh-CN" sz="2400" dirty="0"/>
              <a:t>roots</a:t>
            </a:r>
            <a:r>
              <a:rPr lang="zh-CN" altLang="en-US" sz="2400" dirty="0"/>
              <a:t> </a:t>
            </a:r>
            <a:r>
              <a:rPr lang="en-US" altLang="zh-Hans" sz="2400" dirty="0"/>
              <a:t>OR</a:t>
            </a:r>
            <a:r>
              <a:rPr lang="zh-CN" altLang="en-US" sz="2400" dirty="0"/>
              <a:t> </a:t>
            </a:r>
            <a:r>
              <a:rPr lang="en-US" altLang="zh-CN" sz="2400" dirty="0"/>
              <a:t>very</a:t>
            </a:r>
            <a:r>
              <a:rPr lang="zh-CN" altLang="en-US" sz="2400" dirty="0"/>
              <a:t> </a:t>
            </a:r>
            <a:r>
              <a:rPr lang="en-US" altLang="zh-CN" sz="2400" dirty="0"/>
              <a:t>long</a:t>
            </a:r>
            <a:r>
              <a:rPr lang="zh-CN" altLang="en-US" sz="2400" dirty="0"/>
              <a:t> </a:t>
            </a:r>
            <a:r>
              <a:rPr lang="en-US" altLang="zh-CN" sz="2400" dirty="0"/>
              <a:t>roots</a:t>
            </a:r>
            <a:endParaRPr lang="zh-CN" altLang="en-US" sz="2400" dirty="0"/>
          </a:p>
          <a:p>
            <a:r>
              <a:rPr kumimoji="1" lang="en-US" altLang="zh-CN" sz="2400" dirty="0"/>
              <a:t>rolled,</a:t>
            </a:r>
            <a:r>
              <a:rPr kumimoji="1" lang="zh-CN" altLang="en-US" sz="2400" dirty="0"/>
              <a:t> </a:t>
            </a:r>
            <a:r>
              <a:rPr kumimoji="1" lang="en-US" altLang="zh-CN" sz="2400" dirty="0"/>
              <a:t>hairy</a:t>
            </a:r>
            <a:r>
              <a:rPr kumimoji="1" lang="zh-CN" altLang="en-US" sz="2400" dirty="0"/>
              <a:t> </a:t>
            </a:r>
            <a:r>
              <a:rPr kumimoji="1" lang="en-US" altLang="zh-CN" sz="2400" dirty="0"/>
              <a:t>leaves</a:t>
            </a:r>
            <a:endParaRPr kumimoji="1" lang="zh-CN" altLang="en-US" sz="2400" dirty="0"/>
          </a:p>
          <a:p>
            <a:r>
              <a:rPr kumimoji="1" lang="en-US" altLang="zh-CN" sz="2400" dirty="0"/>
              <a:t>sunken</a:t>
            </a:r>
            <a:r>
              <a:rPr kumimoji="1" lang="zh-CN" altLang="en-US" sz="2400" dirty="0"/>
              <a:t> </a:t>
            </a:r>
            <a:r>
              <a:rPr kumimoji="1" lang="en-US" altLang="zh-CN" sz="2400" dirty="0"/>
              <a:t>stomata</a:t>
            </a:r>
            <a:endParaRPr kumimoji="1" lang="zh-CN" altLang="en-US" sz="2400" dirty="0"/>
          </a:p>
          <a:p>
            <a:r>
              <a:rPr kumimoji="1" lang="en-US" altLang="zh-CN" sz="2400" dirty="0"/>
              <a:t>stomata</a:t>
            </a:r>
            <a:r>
              <a:rPr kumimoji="1" lang="zh-CN" altLang="en-US" sz="2400" dirty="0"/>
              <a:t> </a:t>
            </a:r>
            <a:r>
              <a:rPr kumimoji="1" lang="en-US" altLang="zh-Hans" sz="2400" dirty="0"/>
              <a:t>may</a:t>
            </a:r>
            <a:r>
              <a:rPr kumimoji="1" lang="zh-Hans" altLang="en-US" sz="2400" dirty="0"/>
              <a:t> </a:t>
            </a:r>
            <a:r>
              <a:rPr kumimoji="1" lang="en-US" altLang="zh-CN" sz="2400" dirty="0"/>
              <a:t>close</a:t>
            </a:r>
            <a:r>
              <a:rPr kumimoji="1" lang="zh-CN" altLang="en-US" sz="2400" dirty="0"/>
              <a:t> </a:t>
            </a:r>
            <a:r>
              <a:rPr kumimoji="1" lang="en-US" altLang="zh-CN" sz="2400" dirty="0"/>
              <a:t>at</a:t>
            </a:r>
            <a:r>
              <a:rPr kumimoji="1" lang="zh-CN" altLang="en-US" sz="2400" dirty="0"/>
              <a:t> </a:t>
            </a:r>
            <a:r>
              <a:rPr kumimoji="1" lang="en-US" altLang="zh-CN" sz="2400" dirty="0"/>
              <a:t>daytime</a:t>
            </a:r>
            <a:endParaRPr kumimoji="1" lang="zh-CN" altLang="en-US" sz="2400" dirty="0"/>
          </a:p>
        </p:txBody>
      </p:sp>
      <p:sp>
        <p:nvSpPr>
          <p:cNvPr id="3" name="文本框 2">
            <a:extLst>
              <a:ext uri="{FF2B5EF4-FFF2-40B4-BE49-F238E27FC236}">
                <a16:creationId xmlns:a16="http://schemas.microsoft.com/office/drawing/2014/main" id="{10A7C1D0-57CA-AF41-AB93-298AEE202382}"/>
              </a:ext>
            </a:extLst>
          </p:cNvPr>
          <p:cNvSpPr txBox="1"/>
          <p:nvPr/>
        </p:nvSpPr>
        <p:spPr>
          <a:xfrm>
            <a:off x="480646" y="5802997"/>
            <a:ext cx="8305800" cy="646331"/>
          </a:xfrm>
          <a:prstGeom prst="rect">
            <a:avLst/>
          </a:prstGeom>
          <a:noFill/>
        </p:spPr>
        <p:txBody>
          <a:bodyPr wrap="square" rtlCol="0">
            <a:spAutoFit/>
          </a:bodyPr>
          <a:lstStyle/>
          <a:p>
            <a:r>
              <a:rPr kumimoji="1" lang="en-US" altLang="zh-CN" dirty="0">
                <a:hlinkClick r:id="rId3"/>
              </a:rPr>
              <a:t>https://biology-igcse.weebly.com/adaptations-of-the-leaf-stem-and-root-to-different-environments.html</a:t>
            </a:r>
            <a:r>
              <a:rPr kumimoji="1" lang="zh-CN" altLang="en-US"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5800" y="274638"/>
            <a:ext cx="4191000" cy="1143000"/>
          </a:xfrm>
        </p:spPr>
        <p:txBody>
          <a:bodyPr/>
          <a:lstStyle/>
          <a:p>
            <a:r>
              <a:rPr lang="en-US" altLang="zh-CN" dirty="0"/>
              <a:t>hydrophytes</a:t>
            </a:r>
            <a:endParaRPr lang="en-GB" dirty="0"/>
          </a:p>
        </p:txBody>
      </p:sp>
      <p:pic>
        <p:nvPicPr>
          <p:cNvPr id="4" name="Content Placeholder 3" descr="8096-CanonA470pond.jpg"/>
          <p:cNvPicPr>
            <a:picLocks noGrp="1" noChangeAspect="1"/>
          </p:cNvPicPr>
          <p:nvPr>
            <p:ph idx="1"/>
          </p:nvPr>
        </p:nvPicPr>
        <p:blipFill>
          <a:blip r:embed="rId2" cstate="print"/>
          <a:stretch>
            <a:fillRect/>
          </a:stretch>
        </p:blipFill>
        <p:spPr>
          <a:xfrm>
            <a:off x="0" y="0"/>
            <a:ext cx="3962400" cy="2971800"/>
          </a:xfrm>
        </p:spPr>
      </p:pic>
      <p:pic>
        <p:nvPicPr>
          <p:cNvPr id="5" name="图片 4">
            <a:extLst>
              <a:ext uri="{FF2B5EF4-FFF2-40B4-BE49-F238E27FC236}">
                <a16:creationId xmlns:a16="http://schemas.microsoft.com/office/drawing/2014/main" id="{46F8EE4D-0757-7549-8067-7DF98B4BD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5584" y="2001143"/>
            <a:ext cx="6072554" cy="4856857"/>
          </a:xfrm>
          <a:prstGeom prst="rect">
            <a:avLst/>
          </a:prstGeom>
        </p:spPr>
      </p:pic>
      <p:cxnSp>
        <p:nvCxnSpPr>
          <p:cNvPr id="6" name="直线连接符 5">
            <a:extLst>
              <a:ext uri="{FF2B5EF4-FFF2-40B4-BE49-F238E27FC236}">
                <a16:creationId xmlns:a16="http://schemas.microsoft.com/office/drawing/2014/main" id="{BF3C5A8F-0978-CF41-B40D-132B851F20EB}"/>
              </a:ext>
            </a:extLst>
          </p:cNvPr>
          <p:cNvCxnSpPr/>
          <p:nvPr/>
        </p:nvCxnSpPr>
        <p:spPr>
          <a:xfrm flipH="1">
            <a:off x="2667000" y="4343400"/>
            <a:ext cx="685800" cy="0"/>
          </a:xfrm>
          <a:prstGeom prst="line">
            <a:avLst/>
          </a:prstGeom>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0502753F-DCB5-FE45-A81F-A4731DD95D92}"/>
              </a:ext>
            </a:extLst>
          </p:cNvPr>
          <p:cNvSpPr txBox="1"/>
          <p:nvPr/>
        </p:nvSpPr>
        <p:spPr>
          <a:xfrm>
            <a:off x="1570892" y="4158734"/>
            <a:ext cx="1295400" cy="369332"/>
          </a:xfrm>
          <a:prstGeom prst="rect">
            <a:avLst/>
          </a:prstGeom>
          <a:noFill/>
        </p:spPr>
        <p:txBody>
          <a:bodyPr wrap="square" rtlCol="0">
            <a:spAutoFit/>
          </a:bodyPr>
          <a:lstStyle/>
          <a:p>
            <a:r>
              <a:rPr kumimoji="1" lang="en-US" altLang="zh-CN" dirty="0"/>
              <a:t>Air</a:t>
            </a:r>
            <a:r>
              <a:rPr kumimoji="1" lang="zh-CN" altLang="en-US" dirty="0"/>
              <a:t> </a:t>
            </a:r>
            <a:r>
              <a:rPr kumimoji="1" lang="en-US" altLang="zh-CN" dirty="0"/>
              <a:t>space</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28B1D8-3B54-4EF4-855D-74D580B3AF67}"/>
</file>

<file path=customXml/itemProps2.xml><?xml version="1.0" encoding="utf-8"?>
<ds:datastoreItem xmlns:ds="http://schemas.openxmlformats.org/officeDocument/2006/customXml" ds:itemID="{32A8C208-6370-416E-8A9B-2E3C79F9BA98}"/>
</file>

<file path=customXml/itemProps3.xml><?xml version="1.0" encoding="utf-8"?>
<ds:datastoreItem xmlns:ds="http://schemas.openxmlformats.org/officeDocument/2006/customXml" ds:itemID="{2A267C3E-1CEB-4CD7-B0A8-8CA546A0997B}"/>
</file>

<file path=docProps/app.xml><?xml version="1.0" encoding="utf-8"?>
<Properties xmlns="http://schemas.openxmlformats.org/officeDocument/2006/extended-properties" xmlns:vt="http://schemas.openxmlformats.org/officeDocument/2006/docPropsVTypes">
  <TotalTime>724</TotalTime>
  <Words>621</Words>
  <Application>Microsoft Macintosh PowerPoint</Application>
  <PresentationFormat>全屏显示(4:3)</PresentationFormat>
  <Paragraphs>55</Paragraphs>
  <Slides>11</Slides>
  <Notes>4</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11</vt:i4>
      </vt:variant>
    </vt:vector>
  </HeadingPairs>
  <TitlesOfParts>
    <vt:vector size="14" baseType="lpstr">
      <vt:lpstr>Arial</vt:lpstr>
      <vt:lpstr>Calibri</vt:lpstr>
      <vt:lpstr>Office Theme</vt:lpstr>
      <vt:lpstr>Adaptive features</vt:lpstr>
      <vt:lpstr>Key Definitions</vt:lpstr>
      <vt:lpstr>Adaptive features</vt:lpstr>
      <vt:lpstr>PowerPoint 演示文稿</vt:lpstr>
      <vt:lpstr>PowerPoint 演示文稿</vt:lpstr>
      <vt:lpstr>xerophytes</vt:lpstr>
      <vt:lpstr>PowerPoint 演示文稿</vt:lpstr>
      <vt:lpstr>xerophytes</vt:lpstr>
      <vt:lpstr>hydrophytes</vt:lpstr>
      <vt:lpstr>Venus flytrap</vt:lpstr>
      <vt:lpstr>Definition</vt:lpstr>
    </vt:vector>
  </TitlesOfParts>
  <Company>MICROSFOT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Adaptations of plants to  different environments</dc:title>
  <dc:creator>USERS</dc:creator>
  <cp:lastModifiedBy>柴 文婷</cp:lastModifiedBy>
  <cp:revision>43</cp:revision>
  <dcterms:created xsi:type="dcterms:W3CDTF">2014-12-22T06:24:47Z</dcterms:created>
  <dcterms:modified xsi:type="dcterms:W3CDTF">2020-12-14T03:23:26Z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